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8" r:id="rId3"/>
    <p:sldId id="274" r:id="rId4"/>
    <p:sldId id="259" r:id="rId5"/>
    <p:sldId id="260" r:id="rId6"/>
    <p:sldId id="261" r:id="rId7"/>
    <p:sldId id="262" r:id="rId8"/>
    <p:sldId id="277" r:id="rId9"/>
    <p:sldId id="263" r:id="rId10"/>
    <p:sldId id="264" r:id="rId11"/>
    <p:sldId id="265" r:id="rId12"/>
    <p:sldId id="281" r:id="rId13"/>
    <p:sldId id="278" r:id="rId14"/>
    <p:sldId id="275" r:id="rId15"/>
    <p:sldId id="266" r:id="rId16"/>
    <p:sldId id="267" r:id="rId17"/>
    <p:sldId id="268" r:id="rId18"/>
    <p:sldId id="270" r:id="rId19"/>
    <p:sldId id="269" r:id="rId20"/>
    <p:sldId id="271" r:id="rId21"/>
    <p:sldId id="280" r:id="rId22"/>
    <p:sldId id="272" r:id="rId23"/>
    <p:sldId id="279" r:id="rId24"/>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B0C2EF-FDB0-449B-8E12-4993C5E65143}" v="3" dt="2021-12-09T20:16:46.756"/>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větlý styl 2 – zvýraznění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02" d="100"/>
          <a:sy n="102" d="100"/>
        </p:scale>
        <p:origin x="954" y="3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tišek Jochman" userId="ee602ba4-46a9-4e1c-b708-1a472df50681" providerId="ADAL" clId="{65B0C2EF-FDB0-449B-8E12-4993C5E65143}"/>
    <pc:docChg chg="addSld modSld sldOrd">
      <pc:chgData name="František Jochman" userId="ee602ba4-46a9-4e1c-b708-1a472df50681" providerId="ADAL" clId="{65B0C2EF-FDB0-449B-8E12-4993C5E65143}" dt="2021-12-09T20:16:46.756" v="8"/>
      <pc:docMkLst>
        <pc:docMk/>
      </pc:docMkLst>
      <pc:sldChg chg="new">
        <pc:chgData name="František Jochman" userId="ee602ba4-46a9-4e1c-b708-1a472df50681" providerId="ADAL" clId="{65B0C2EF-FDB0-449B-8E12-4993C5E65143}" dt="2021-12-09T20:15:21.521" v="0" actId="680"/>
        <pc:sldMkLst>
          <pc:docMk/>
          <pc:sldMk cId="2532281197" sldId="273"/>
        </pc:sldMkLst>
      </pc:sldChg>
      <pc:sldChg chg="delSp add setBg delDesignElem">
        <pc:chgData name="František Jochman" userId="ee602ba4-46a9-4e1c-b708-1a472df50681" providerId="ADAL" clId="{65B0C2EF-FDB0-449B-8E12-4993C5E65143}" dt="2021-12-09T20:15:23.761" v="2"/>
        <pc:sldMkLst>
          <pc:docMk/>
          <pc:sldMk cId="2556776259" sldId="274"/>
        </pc:sldMkLst>
        <pc:spChg chg="del">
          <ac:chgData name="František Jochman" userId="ee602ba4-46a9-4e1c-b708-1a472df50681" providerId="ADAL" clId="{65B0C2EF-FDB0-449B-8E12-4993C5E65143}" dt="2021-12-09T20:15:23.761" v="2"/>
          <ac:spMkLst>
            <pc:docMk/>
            <pc:sldMk cId="2556776259" sldId="274"/>
            <ac:spMk id="10" creationId="{EDDBB197-D710-4A4F-A9CA-FD2177498BE8}"/>
          </ac:spMkLst>
        </pc:spChg>
        <pc:spChg chg="del">
          <ac:chgData name="František Jochman" userId="ee602ba4-46a9-4e1c-b708-1a472df50681" providerId="ADAL" clId="{65B0C2EF-FDB0-449B-8E12-4993C5E65143}" dt="2021-12-09T20:15:23.761" v="2"/>
          <ac:spMkLst>
            <pc:docMk/>
            <pc:sldMk cId="2556776259" sldId="274"/>
            <ac:spMk id="12" creationId="{975D1CFA-2CDB-4B64-BD9F-85744E8DA12F}"/>
          </ac:spMkLst>
        </pc:spChg>
        <pc:grpChg chg="del">
          <ac:chgData name="František Jochman" userId="ee602ba4-46a9-4e1c-b708-1a472df50681" providerId="ADAL" clId="{65B0C2EF-FDB0-449B-8E12-4993C5E65143}" dt="2021-12-09T20:15:23.761" v="2"/>
          <ac:grpSpMkLst>
            <pc:docMk/>
            <pc:sldMk cId="2556776259" sldId="274"/>
            <ac:grpSpMk id="14" creationId="{25EE5136-01F1-466C-962D-BA9B4C6757AA}"/>
          </ac:grpSpMkLst>
        </pc:grpChg>
      </pc:sldChg>
      <pc:sldChg chg="delSp add ord setBg delDesignElem">
        <pc:chgData name="František Jochman" userId="ee602ba4-46a9-4e1c-b708-1a472df50681" providerId="ADAL" clId="{65B0C2EF-FDB0-449B-8E12-4993C5E65143}" dt="2021-12-09T20:16:13.279" v="6"/>
        <pc:sldMkLst>
          <pc:docMk/>
          <pc:sldMk cId="2425446007" sldId="275"/>
        </pc:sldMkLst>
        <pc:spChg chg="del">
          <ac:chgData name="František Jochman" userId="ee602ba4-46a9-4e1c-b708-1a472df50681" providerId="ADAL" clId="{65B0C2EF-FDB0-449B-8E12-4993C5E65143}" dt="2021-12-09T20:16:06.545" v="4"/>
          <ac:spMkLst>
            <pc:docMk/>
            <pc:sldMk cId="2425446007" sldId="275"/>
            <ac:spMk id="10" creationId="{EDDBB197-D710-4A4F-A9CA-FD2177498BE8}"/>
          </ac:spMkLst>
        </pc:spChg>
        <pc:spChg chg="del">
          <ac:chgData name="František Jochman" userId="ee602ba4-46a9-4e1c-b708-1a472df50681" providerId="ADAL" clId="{65B0C2EF-FDB0-449B-8E12-4993C5E65143}" dt="2021-12-09T20:16:06.545" v="4"/>
          <ac:spMkLst>
            <pc:docMk/>
            <pc:sldMk cId="2425446007" sldId="275"/>
            <ac:spMk id="12" creationId="{975D1CFA-2CDB-4B64-BD9F-85744E8DA12F}"/>
          </ac:spMkLst>
        </pc:spChg>
        <pc:grpChg chg="del">
          <ac:chgData name="František Jochman" userId="ee602ba4-46a9-4e1c-b708-1a472df50681" providerId="ADAL" clId="{65B0C2EF-FDB0-449B-8E12-4993C5E65143}" dt="2021-12-09T20:16:06.545" v="4"/>
          <ac:grpSpMkLst>
            <pc:docMk/>
            <pc:sldMk cId="2425446007" sldId="275"/>
            <ac:grpSpMk id="14" creationId="{25EE5136-01F1-466C-962D-BA9B4C6757AA}"/>
          </ac:grpSpMkLst>
        </pc:grpChg>
      </pc:sldChg>
      <pc:sldChg chg="delSp add setBg delDesignElem">
        <pc:chgData name="František Jochman" userId="ee602ba4-46a9-4e1c-b708-1a472df50681" providerId="ADAL" clId="{65B0C2EF-FDB0-449B-8E12-4993C5E65143}" dt="2021-12-09T20:16:46.756" v="8"/>
        <pc:sldMkLst>
          <pc:docMk/>
          <pc:sldMk cId="1301600267" sldId="276"/>
        </pc:sldMkLst>
        <pc:spChg chg="del">
          <ac:chgData name="František Jochman" userId="ee602ba4-46a9-4e1c-b708-1a472df50681" providerId="ADAL" clId="{65B0C2EF-FDB0-449B-8E12-4993C5E65143}" dt="2021-12-09T20:16:46.756" v="8"/>
          <ac:spMkLst>
            <pc:docMk/>
            <pc:sldMk cId="1301600267" sldId="276"/>
            <ac:spMk id="47" creationId="{6314D791-4D8A-4854-B8FC-6959656D09AD}"/>
          </ac:spMkLst>
        </pc:spChg>
        <pc:spChg chg="del">
          <ac:chgData name="František Jochman" userId="ee602ba4-46a9-4e1c-b708-1a472df50681" providerId="ADAL" clId="{65B0C2EF-FDB0-449B-8E12-4993C5E65143}" dt="2021-12-09T20:16:46.756" v="8"/>
          <ac:spMkLst>
            <pc:docMk/>
            <pc:sldMk cId="1301600267" sldId="276"/>
            <ac:spMk id="49" creationId="{15076E76-3EB3-4269-8135-07CAB20E59A5}"/>
          </ac:spMkLst>
        </pc:spChg>
        <pc:grpChg chg="del">
          <ac:chgData name="František Jochman" userId="ee602ba4-46a9-4e1c-b708-1a472df50681" providerId="ADAL" clId="{65B0C2EF-FDB0-449B-8E12-4993C5E65143}" dt="2021-12-09T20:16:46.756" v="8"/>
          <ac:grpSpMkLst>
            <pc:docMk/>
            <pc:sldMk cId="1301600267" sldId="276"/>
            <ac:grpSpMk id="51" creationId="{5EB3C7E5-50E1-4F9E-AEA3-A6D2190394F1}"/>
          </ac:grpSpMkLst>
        </pc:grpChg>
        <pc:grpChg chg="del">
          <ac:chgData name="František Jochman" userId="ee602ba4-46a9-4e1c-b708-1a472df50681" providerId="ADAL" clId="{65B0C2EF-FDB0-449B-8E12-4993C5E65143}" dt="2021-12-09T20:16:46.756" v="8"/>
          <ac:grpSpMkLst>
            <pc:docMk/>
            <pc:sldMk cId="1301600267" sldId="276"/>
            <ac:grpSpMk id="57" creationId="{B988F9A4-0578-4C59-8B4A-346E02CF3A3F}"/>
          </ac:grpSpMkLst>
        </pc:gr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A401AD-9B5F-48C5-8E36-C8AEFD364464}" type="doc">
      <dgm:prSet loTypeId="urn:microsoft.com/office/officeart/2018/2/layout/IconCircle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72C05C2D-F0E6-4092-B2D2-67439198A67F}">
      <dgm:prSet/>
      <dgm:spPr/>
      <dgm:t>
        <a:bodyPr/>
        <a:lstStyle/>
        <a:p>
          <a:r>
            <a:rPr lang="cs-CZ"/>
            <a:t>Publikace vytvořené pro souhrnný přehled pro různé řemeslné obory</a:t>
          </a:r>
          <a:endParaRPr lang="en-US"/>
        </a:p>
      </dgm:t>
    </dgm:pt>
    <dgm:pt modelId="{B26CF881-8C36-43BE-9192-3803C426AAF6}" type="parTrans" cxnId="{7027AD35-67C9-4AE1-82C7-225A7B79023F}">
      <dgm:prSet/>
      <dgm:spPr/>
      <dgm:t>
        <a:bodyPr/>
        <a:lstStyle/>
        <a:p>
          <a:endParaRPr lang="en-US"/>
        </a:p>
      </dgm:t>
    </dgm:pt>
    <dgm:pt modelId="{A268AB30-F5EC-40F3-B3CC-584C55F6967B}" type="sibTrans" cxnId="{7027AD35-67C9-4AE1-82C7-225A7B79023F}">
      <dgm:prSet/>
      <dgm:spPr/>
      <dgm:t>
        <a:bodyPr/>
        <a:lstStyle/>
        <a:p>
          <a:endParaRPr lang="en-US"/>
        </a:p>
      </dgm:t>
    </dgm:pt>
    <dgm:pt modelId="{7B19C447-1A15-428F-A82C-B5483CE81468}">
      <dgm:prSet/>
      <dgm:spPr/>
      <dgm:t>
        <a:bodyPr/>
        <a:lstStyle/>
        <a:p>
          <a:r>
            <a:rPr lang="cs-CZ"/>
            <a:t>Obsahuje praktické rady k podnikání</a:t>
          </a:r>
          <a:endParaRPr lang="en-US"/>
        </a:p>
      </dgm:t>
    </dgm:pt>
    <dgm:pt modelId="{26A47571-A1F1-487F-9FA3-3FE09A40CCB6}" type="parTrans" cxnId="{B82897FD-DDE2-4B33-980A-F53EA0DBF9E1}">
      <dgm:prSet/>
      <dgm:spPr/>
      <dgm:t>
        <a:bodyPr/>
        <a:lstStyle/>
        <a:p>
          <a:endParaRPr lang="en-US"/>
        </a:p>
      </dgm:t>
    </dgm:pt>
    <dgm:pt modelId="{A5DAD410-A72D-4219-9796-3109EF68E696}" type="sibTrans" cxnId="{B82897FD-DDE2-4B33-980A-F53EA0DBF9E1}">
      <dgm:prSet/>
      <dgm:spPr/>
      <dgm:t>
        <a:bodyPr/>
        <a:lstStyle/>
        <a:p>
          <a:endParaRPr lang="en-US"/>
        </a:p>
      </dgm:t>
    </dgm:pt>
    <dgm:pt modelId="{2B618CFA-89F7-4C34-ABD7-D70BBA877938}">
      <dgm:prSet/>
      <dgm:spPr/>
      <dgm:t>
        <a:bodyPr/>
        <a:lstStyle/>
        <a:p>
          <a:r>
            <a:rPr lang="cs-CZ"/>
            <a:t>Slouží jako pomoc studentům v orientaci se v základních náležitostech podnikání</a:t>
          </a:r>
          <a:endParaRPr lang="en-US"/>
        </a:p>
      </dgm:t>
    </dgm:pt>
    <dgm:pt modelId="{1016232F-D739-463B-A9A5-EAEC05188825}" type="parTrans" cxnId="{0D9666F8-24DB-4877-87D8-CB57035946A7}">
      <dgm:prSet/>
      <dgm:spPr/>
      <dgm:t>
        <a:bodyPr/>
        <a:lstStyle/>
        <a:p>
          <a:endParaRPr lang="en-US"/>
        </a:p>
      </dgm:t>
    </dgm:pt>
    <dgm:pt modelId="{536A7123-BB2C-4215-9875-BC8EDF22FF67}" type="sibTrans" cxnId="{0D9666F8-24DB-4877-87D8-CB57035946A7}">
      <dgm:prSet/>
      <dgm:spPr/>
      <dgm:t>
        <a:bodyPr/>
        <a:lstStyle/>
        <a:p>
          <a:endParaRPr lang="en-US"/>
        </a:p>
      </dgm:t>
    </dgm:pt>
    <dgm:pt modelId="{9D685817-AA3D-4391-BB9E-0AF3D474FC38}">
      <dgm:prSet/>
      <dgm:spPr/>
      <dgm:t>
        <a:bodyPr/>
        <a:lstStyle/>
        <a:p>
          <a:r>
            <a:rPr lang="cs-CZ"/>
            <a:t>Obecná souvislost s trhem práce – nejen pro potřeby podnikání, ale i pro obecný přehled (zaměstnavatel v pozici podnikatele)</a:t>
          </a:r>
          <a:endParaRPr lang="en-US"/>
        </a:p>
      </dgm:t>
    </dgm:pt>
    <dgm:pt modelId="{141AE76F-7C20-4614-BFB3-605060CBBF12}" type="parTrans" cxnId="{9C2E064C-9132-4051-AE16-47223B9D280F}">
      <dgm:prSet/>
      <dgm:spPr/>
      <dgm:t>
        <a:bodyPr/>
        <a:lstStyle/>
        <a:p>
          <a:endParaRPr lang="en-US"/>
        </a:p>
      </dgm:t>
    </dgm:pt>
    <dgm:pt modelId="{2A70500E-56A8-48BB-B9A6-946CB2FD5D3D}" type="sibTrans" cxnId="{9C2E064C-9132-4051-AE16-47223B9D280F}">
      <dgm:prSet/>
      <dgm:spPr/>
      <dgm:t>
        <a:bodyPr/>
        <a:lstStyle/>
        <a:p>
          <a:endParaRPr lang="en-US"/>
        </a:p>
      </dgm:t>
    </dgm:pt>
    <dgm:pt modelId="{3C1FE60F-AD8A-4977-8647-0C14798F8ECC}" type="pres">
      <dgm:prSet presAssocID="{57A401AD-9B5F-48C5-8E36-C8AEFD364464}" presName="root" presStyleCnt="0">
        <dgm:presLayoutVars>
          <dgm:dir/>
          <dgm:resizeHandles val="exact"/>
        </dgm:presLayoutVars>
      </dgm:prSet>
      <dgm:spPr/>
    </dgm:pt>
    <dgm:pt modelId="{A0EDA8EC-25CB-4DF6-AC00-AABE8CEF047F}" type="pres">
      <dgm:prSet presAssocID="{57A401AD-9B5F-48C5-8E36-C8AEFD364464}" presName="container" presStyleCnt="0">
        <dgm:presLayoutVars>
          <dgm:dir/>
          <dgm:resizeHandles val="exact"/>
        </dgm:presLayoutVars>
      </dgm:prSet>
      <dgm:spPr/>
    </dgm:pt>
    <dgm:pt modelId="{838654D9-2FC9-4F8A-93AB-65D22A5A3639}" type="pres">
      <dgm:prSet presAssocID="{72C05C2D-F0E6-4092-B2D2-67439198A67F}" presName="compNode" presStyleCnt="0"/>
      <dgm:spPr/>
    </dgm:pt>
    <dgm:pt modelId="{7EFAA667-38EA-427D-AEEC-7CD2A858C675}" type="pres">
      <dgm:prSet presAssocID="{72C05C2D-F0E6-4092-B2D2-67439198A67F}" presName="iconBgRect" presStyleLbl="bgShp" presStyleIdx="0" presStyleCnt="4"/>
      <dgm:spPr/>
    </dgm:pt>
    <dgm:pt modelId="{37EF5B24-B084-4572-8D0C-F48F9A6B3BAF}" type="pres">
      <dgm:prSet presAssocID="{72C05C2D-F0E6-4092-B2D2-67439198A67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nihy"/>
        </a:ext>
      </dgm:extLst>
    </dgm:pt>
    <dgm:pt modelId="{33838A7D-923B-4F22-A87B-7D8E33443537}" type="pres">
      <dgm:prSet presAssocID="{72C05C2D-F0E6-4092-B2D2-67439198A67F}" presName="spaceRect" presStyleCnt="0"/>
      <dgm:spPr/>
    </dgm:pt>
    <dgm:pt modelId="{02E1288E-1420-4544-9391-FC475AB8B7BC}" type="pres">
      <dgm:prSet presAssocID="{72C05C2D-F0E6-4092-B2D2-67439198A67F}" presName="textRect" presStyleLbl="revTx" presStyleIdx="0" presStyleCnt="4">
        <dgm:presLayoutVars>
          <dgm:chMax val="1"/>
          <dgm:chPref val="1"/>
        </dgm:presLayoutVars>
      </dgm:prSet>
      <dgm:spPr/>
    </dgm:pt>
    <dgm:pt modelId="{1BACB7A3-A521-47F6-814D-8F2DC4F7579B}" type="pres">
      <dgm:prSet presAssocID="{A268AB30-F5EC-40F3-B3CC-584C55F6967B}" presName="sibTrans" presStyleLbl="sibTrans2D1" presStyleIdx="0" presStyleCnt="0"/>
      <dgm:spPr/>
    </dgm:pt>
    <dgm:pt modelId="{52065896-7D74-429F-A534-4A23F87A1677}" type="pres">
      <dgm:prSet presAssocID="{7B19C447-1A15-428F-A82C-B5483CE81468}" presName="compNode" presStyleCnt="0"/>
      <dgm:spPr/>
    </dgm:pt>
    <dgm:pt modelId="{4C29EDD1-09CD-4314-81EE-F003A08ECDD6}" type="pres">
      <dgm:prSet presAssocID="{7B19C447-1A15-428F-A82C-B5483CE81468}" presName="iconBgRect" presStyleLbl="bgShp" presStyleIdx="1" presStyleCnt="4"/>
      <dgm:spPr/>
    </dgm:pt>
    <dgm:pt modelId="{4BAABBEB-1E7D-40AC-A7BB-FD2A0764E4D7}" type="pres">
      <dgm:prSet presAssocID="{7B19C447-1A15-428F-A82C-B5483CE8146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Žárovka"/>
        </a:ext>
      </dgm:extLst>
    </dgm:pt>
    <dgm:pt modelId="{D7BD3E61-B3CA-457B-B5A0-A18D5A65818B}" type="pres">
      <dgm:prSet presAssocID="{7B19C447-1A15-428F-A82C-B5483CE81468}" presName="spaceRect" presStyleCnt="0"/>
      <dgm:spPr/>
    </dgm:pt>
    <dgm:pt modelId="{1B828C28-A2E8-4B97-BC9D-084276745602}" type="pres">
      <dgm:prSet presAssocID="{7B19C447-1A15-428F-A82C-B5483CE81468}" presName="textRect" presStyleLbl="revTx" presStyleIdx="1" presStyleCnt="4">
        <dgm:presLayoutVars>
          <dgm:chMax val="1"/>
          <dgm:chPref val="1"/>
        </dgm:presLayoutVars>
      </dgm:prSet>
      <dgm:spPr/>
    </dgm:pt>
    <dgm:pt modelId="{57CB9BAA-1E2E-4BB8-95F9-F13148B5AB21}" type="pres">
      <dgm:prSet presAssocID="{A5DAD410-A72D-4219-9796-3109EF68E696}" presName="sibTrans" presStyleLbl="sibTrans2D1" presStyleIdx="0" presStyleCnt="0"/>
      <dgm:spPr/>
    </dgm:pt>
    <dgm:pt modelId="{6BB4D3C7-811B-4E28-BD69-4403F2EE6073}" type="pres">
      <dgm:prSet presAssocID="{2B618CFA-89F7-4C34-ABD7-D70BBA877938}" presName="compNode" presStyleCnt="0"/>
      <dgm:spPr/>
    </dgm:pt>
    <dgm:pt modelId="{AFE15732-47C3-46FE-A181-78670E891EF2}" type="pres">
      <dgm:prSet presAssocID="{2B618CFA-89F7-4C34-ABD7-D70BBA877938}" presName="iconBgRect" presStyleLbl="bgShp" presStyleIdx="2" presStyleCnt="4"/>
      <dgm:spPr/>
    </dgm:pt>
    <dgm:pt modelId="{90BAFDB1-A28E-4830-8335-06299E048EB2}" type="pres">
      <dgm:prSet presAssocID="{2B618CFA-89F7-4C34-ABD7-D70BBA87793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Zaškrtnutí"/>
        </a:ext>
      </dgm:extLst>
    </dgm:pt>
    <dgm:pt modelId="{56AD7C5C-025C-479B-8BDE-1FDBC08C9460}" type="pres">
      <dgm:prSet presAssocID="{2B618CFA-89F7-4C34-ABD7-D70BBA877938}" presName="spaceRect" presStyleCnt="0"/>
      <dgm:spPr/>
    </dgm:pt>
    <dgm:pt modelId="{2E3D83B6-5186-4D8B-93F1-4AE41E37D3A5}" type="pres">
      <dgm:prSet presAssocID="{2B618CFA-89F7-4C34-ABD7-D70BBA877938}" presName="textRect" presStyleLbl="revTx" presStyleIdx="2" presStyleCnt="4">
        <dgm:presLayoutVars>
          <dgm:chMax val="1"/>
          <dgm:chPref val="1"/>
        </dgm:presLayoutVars>
      </dgm:prSet>
      <dgm:spPr/>
    </dgm:pt>
    <dgm:pt modelId="{DDE1EE02-4CF0-4E5E-BB43-68A994683ECE}" type="pres">
      <dgm:prSet presAssocID="{536A7123-BB2C-4215-9875-BC8EDF22FF67}" presName="sibTrans" presStyleLbl="sibTrans2D1" presStyleIdx="0" presStyleCnt="0"/>
      <dgm:spPr/>
    </dgm:pt>
    <dgm:pt modelId="{DCBD1B8F-5B0C-4972-89A5-38CAEE01B43E}" type="pres">
      <dgm:prSet presAssocID="{9D685817-AA3D-4391-BB9E-0AF3D474FC38}" presName="compNode" presStyleCnt="0"/>
      <dgm:spPr/>
    </dgm:pt>
    <dgm:pt modelId="{45DC140C-4D6C-4190-A21E-7467A0ED7F2A}" type="pres">
      <dgm:prSet presAssocID="{9D685817-AA3D-4391-BB9E-0AF3D474FC38}" presName="iconBgRect" presStyleLbl="bgShp" presStyleIdx="3" presStyleCnt="4"/>
      <dgm:spPr/>
    </dgm:pt>
    <dgm:pt modelId="{39577528-9FC1-43AF-8B2E-62EC5BC4C1A3}" type="pres">
      <dgm:prSet presAssocID="{9D685817-AA3D-4391-BB9E-0AF3D474FC3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řipojeno"/>
        </a:ext>
      </dgm:extLst>
    </dgm:pt>
    <dgm:pt modelId="{8564295B-75D8-44AD-8F4E-6C5507C83D24}" type="pres">
      <dgm:prSet presAssocID="{9D685817-AA3D-4391-BB9E-0AF3D474FC38}" presName="spaceRect" presStyleCnt="0"/>
      <dgm:spPr/>
    </dgm:pt>
    <dgm:pt modelId="{58768670-B0E3-42E3-B9E0-2CEAB796D964}" type="pres">
      <dgm:prSet presAssocID="{9D685817-AA3D-4391-BB9E-0AF3D474FC38}" presName="textRect" presStyleLbl="revTx" presStyleIdx="3" presStyleCnt="4">
        <dgm:presLayoutVars>
          <dgm:chMax val="1"/>
          <dgm:chPref val="1"/>
        </dgm:presLayoutVars>
      </dgm:prSet>
      <dgm:spPr/>
    </dgm:pt>
  </dgm:ptLst>
  <dgm:cxnLst>
    <dgm:cxn modelId="{4334E90F-B6D8-4AAD-8DE5-BACA1F38CAB1}" type="presOf" srcId="{A268AB30-F5EC-40F3-B3CC-584C55F6967B}" destId="{1BACB7A3-A521-47F6-814D-8F2DC4F7579B}" srcOrd="0" destOrd="0" presId="urn:microsoft.com/office/officeart/2018/2/layout/IconCircleList"/>
    <dgm:cxn modelId="{7027AD35-67C9-4AE1-82C7-225A7B79023F}" srcId="{57A401AD-9B5F-48C5-8E36-C8AEFD364464}" destId="{72C05C2D-F0E6-4092-B2D2-67439198A67F}" srcOrd="0" destOrd="0" parTransId="{B26CF881-8C36-43BE-9192-3803C426AAF6}" sibTransId="{A268AB30-F5EC-40F3-B3CC-584C55F6967B}"/>
    <dgm:cxn modelId="{5FD06C61-5834-4CCE-B0BC-55803A04F7AD}" type="presOf" srcId="{57A401AD-9B5F-48C5-8E36-C8AEFD364464}" destId="{3C1FE60F-AD8A-4977-8647-0C14798F8ECC}" srcOrd="0" destOrd="0" presId="urn:microsoft.com/office/officeart/2018/2/layout/IconCircleList"/>
    <dgm:cxn modelId="{9C2E064C-9132-4051-AE16-47223B9D280F}" srcId="{57A401AD-9B5F-48C5-8E36-C8AEFD364464}" destId="{9D685817-AA3D-4391-BB9E-0AF3D474FC38}" srcOrd="3" destOrd="0" parTransId="{141AE76F-7C20-4614-BFB3-605060CBBF12}" sibTransId="{2A70500E-56A8-48BB-B9A6-946CB2FD5D3D}"/>
    <dgm:cxn modelId="{BECA244D-971D-4AC6-AF33-DA48DC24864A}" type="presOf" srcId="{7B19C447-1A15-428F-A82C-B5483CE81468}" destId="{1B828C28-A2E8-4B97-BC9D-084276745602}" srcOrd="0" destOrd="0" presId="urn:microsoft.com/office/officeart/2018/2/layout/IconCircleList"/>
    <dgm:cxn modelId="{1C8AEF7D-75C2-4AD2-A220-4922A4EB8C9B}" type="presOf" srcId="{A5DAD410-A72D-4219-9796-3109EF68E696}" destId="{57CB9BAA-1E2E-4BB8-95F9-F13148B5AB21}" srcOrd="0" destOrd="0" presId="urn:microsoft.com/office/officeart/2018/2/layout/IconCircleList"/>
    <dgm:cxn modelId="{76447591-10CA-44FC-B857-7A178273202A}" type="presOf" srcId="{536A7123-BB2C-4215-9875-BC8EDF22FF67}" destId="{DDE1EE02-4CF0-4E5E-BB43-68A994683ECE}" srcOrd="0" destOrd="0" presId="urn:microsoft.com/office/officeart/2018/2/layout/IconCircleList"/>
    <dgm:cxn modelId="{2B56A7C6-AB96-402D-8B23-E3F05E0821B4}" type="presOf" srcId="{72C05C2D-F0E6-4092-B2D2-67439198A67F}" destId="{02E1288E-1420-4544-9391-FC475AB8B7BC}" srcOrd="0" destOrd="0" presId="urn:microsoft.com/office/officeart/2018/2/layout/IconCircleList"/>
    <dgm:cxn modelId="{179408EB-CEA2-44DB-B3E7-40CC93396C14}" type="presOf" srcId="{2B618CFA-89F7-4C34-ABD7-D70BBA877938}" destId="{2E3D83B6-5186-4D8B-93F1-4AE41E37D3A5}" srcOrd="0" destOrd="0" presId="urn:microsoft.com/office/officeart/2018/2/layout/IconCircleList"/>
    <dgm:cxn modelId="{05D8DFF0-CBE5-45E2-AE69-B4E2F3084016}" type="presOf" srcId="{9D685817-AA3D-4391-BB9E-0AF3D474FC38}" destId="{58768670-B0E3-42E3-B9E0-2CEAB796D964}" srcOrd="0" destOrd="0" presId="urn:microsoft.com/office/officeart/2018/2/layout/IconCircleList"/>
    <dgm:cxn modelId="{0D9666F8-24DB-4877-87D8-CB57035946A7}" srcId="{57A401AD-9B5F-48C5-8E36-C8AEFD364464}" destId="{2B618CFA-89F7-4C34-ABD7-D70BBA877938}" srcOrd="2" destOrd="0" parTransId="{1016232F-D739-463B-A9A5-EAEC05188825}" sibTransId="{536A7123-BB2C-4215-9875-BC8EDF22FF67}"/>
    <dgm:cxn modelId="{B82897FD-DDE2-4B33-980A-F53EA0DBF9E1}" srcId="{57A401AD-9B5F-48C5-8E36-C8AEFD364464}" destId="{7B19C447-1A15-428F-A82C-B5483CE81468}" srcOrd="1" destOrd="0" parTransId="{26A47571-A1F1-487F-9FA3-3FE09A40CCB6}" sibTransId="{A5DAD410-A72D-4219-9796-3109EF68E696}"/>
    <dgm:cxn modelId="{DB699D28-8F14-4E00-B203-72A83F71AD30}" type="presParOf" srcId="{3C1FE60F-AD8A-4977-8647-0C14798F8ECC}" destId="{A0EDA8EC-25CB-4DF6-AC00-AABE8CEF047F}" srcOrd="0" destOrd="0" presId="urn:microsoft.com/office/officeart/2018/2/layout/IconCircleList"/>
    <dgm:cxn modelId="{A5448153-C9C5-466D-81FB-2E92D2EF6C2D}" type="presParOf" srcId="{A0EDA8EC-25CB-4DF6-AC00-AABE8CEF047F}" destId="{838654D9-2FC9-4F8A-93AB-65D22A5A3639}" srcOrd="0" destOrd="0" presId="urn:microsoft.com/office/officeart/2018/2/layout/IconCircleList"/>
    <dgm:cxn modelId="{67A0DF9A-73A1-4646-9D20-E85E11BE54EC}" type="presParOf" srcId="{838654D9-2FC9-4F8A-93AB-65D22A5A3639}" destId="{7EFAA667-38EA-427D-AEEC-7CD2A858C675}" srcOrd="0" destOrd="0" presId="urn:microsoft.com/office/officeart/2018/2/layout/IconCircleList"/>
    <dgm:cxn modelId="{0A7BC102-5B44-4A54-9046-FBF6B9E95983}" type="presParOf" srcId="{838654D9-2FC9-4F8A-93AB-65D22A5A3639}" destId="{37EF5B24-B084-4572-8D0C-F48F9A6B3BAF}" srcOrd="1" destOrd="0" presId="urn:microsoft.com/office/officeart/2018/2/layout/IconCircleList"/>
    <dgm:cxn modelId="{5DEC093C-4AC3-4BB8-874A-3C88F8D3E996}" type="presParOf" srcId="{838654D9-2FC9-4F8A-93AB-65D22A5A3639}" destId="{33838A7D-923B-4F22-A87B-7D8E33443537}" srcOrd="2" destOrd="0" presId="urn:microsoft.com/office/officeart/2018/2/layout/IconCircleList"/>
    <dgm:cxn modelId="{D720FCD2-775F-4E9A-8B87-51E39E8683B7}" type="presParOf" srcId="{838654D9-2FC9-4F8A-93AB-65D22A5A3639}" destId="{02E1288E-1420-4544-9391-FC475AB8B7BC}" srcOrd="3" destOrd="0" presId="urn:microsoft.com/office/officeart/2018/2/layout/IconCircleList"/>
    <dgm:cxn modelId="{3E8A8598-8A8E-49BD-8FB7-F7BF82D48433}" type="presParOf" srcId="{A0EDA8EC-25CB-4DF6-AC00-AABE8CEF047F}" destId="{1BACB7A3-A521-47F6-814D-8F2DC4F7579B}" srcOrd="1" destOrd="0" presId="urn:microsoft.com/office/officeart/2018/2/layout/IconCircleList"/>
    <dgm:cxn modelId="{C41D6AB5-8B33-4497-BAAC-930EB6B61947}" type="presParOf" srcId="{A0EDA8EC-25CB-4DF6-AC00-AABE8CEF047F}" destId="{52065896-7D74-429F-A534-4A23F87A1677}" srcOrd="2" destOrd="0" presId="urn:microsoft.com/office/officeart/2018/2/layout/IconCircleList"/>
    <dgm:cxn modelId="{7F184B71-DA3F-4DD5-8A02-1DD19196778B}" type="presParOf" srcId="{52065896-7D74-429F-A534-4A23F87A1677}" destId="{4C29EDD1-09CD-4314-81EE-F003A08ECDD6}" srcOrd="0" destOrd="0" presId="urn:microsoft.com/office/officeart/2018/2/layout/IconCircleList"/>
    <dgm:cxn modelId="{F8EBE456-AD90-4926-B2FD-19A1DEE2CED7}" type="presParOf" srcId="{52065896-7D74-429F-A534-4A23F87A1677}" destId="{4BAABBEB-1E7D-40AC-A7BB-FD2A0764E4D7}" srcOrd="1" destOrd="0" presId="urn:microsoft.com/office/officeart/2018/2/layout/IconCircleList"/>
    <dgm:cxn modelId="{140CDDF5-79AE-4256-8ACA-91FF8190E6B8}" type="presParOf" srcId="{52065896-7D74-429F-A534-4A23F87A1677}" destId="{D7BD3E61-B3CA-457B-B5A0-A18D5A65818B}" srcOrd="2" destOrd="0" presId="urn:microsoft.com/office/officeart/2018/2/layout/IconCircleList"/>
    <dgm:cxn modelId="{CC18F226-8145-4A3E-BA82-03F1C10E91CF}" type="presParOf" srcId="{52065896-7D74-429F-A534-4A23F87A1677}" destId="{1B828C28-A2E8-4B97-BC9D-084276745602}" srcOrd="3" destOrd="0" presId="urn:microsoft.com/office/officeart/2018/2/layout/IconCircleList"/>
    <dgm:cxn modelId="{A2B1C0CC-2B20-4B6E-847C-3BD4D054C5E4}" type="presParOf" srcId="{A0EDA8EC-25CB-4DF6-AC00-AABE8CEF047F}" destId="{57CB9BAA-1E2E-4BB8-95F9-F13148B5AB21}" srcOrd="3" destOrd="0" presId="urn:microsoft.com/office/officeart/2018/2/layout/IconCircleList"/>
    <dgm:cxn modelId="{14ABDF97-FF43-4EDD-A895-F2657F657532}" type="presParOf" srcId="{A0EDA8EC-25CB-4DF6-AC00-AABE8CEF047F}" destId="{6BB4D3C7-811B-4E28-BD69-4403F2EE6073}" srcOrd="4" destOrd="0" presId="urn:microsoft.com/office/officeart/2018/2/layout/IconCircleList"/>
    <dgm:cxn modelId="{4460BFF6-95C3-4F7C-829C-12E64A6D70F8}" type="presParOf" srcId="{6BB4D3C7-811B-4E28-BD69-4403F2EE6073}" destId="{AFE15732-47C3-46FE-A181-78670E891EF2}" srcOrd="0" destOrd="0" presId="urn:microsoft.com/office/officeart/2018/2/layout/IconCircleList"/>
    <dgm:cxn modelId="{FA533B30-A63D-45EE-8C68-92FFBCC11FC0}" type="presParOf" srcId="{6BB4D3C7-811B-4E28-BD69-4403F2EE6073}" destId="{90BAFDB1-A28E-4830-8335-06299E048EB2}" srcOrd="1" destOrd="0" presId="urn:microsoft.com/office/officeart/2018/2/layout/IconCircleList"/>
    <dgm:cxn modelId="{D1F3CC00-11A3-4642-B8F0-3799A64F3DC2}" type="presParOf" srcId="{6BB4D3C7-811B-4E28-BD69-4403F2EE6073}" destId="{56AD7C5C-025C-479B-8BDE-1FDBC08C9460}" srcOrd="2" destOrd="0" presId="urn:microsoft.com/office/officeart/2018/2/layout/IconCircleList"/>
    <dgm:cxn modelId="{D5F84A24-E257-49E1-9453-CDDC58CBCF2A}" type="presParOf" srcId="{6BB4D3C7-811B-4E28-BD69-4403F2EE6073}" destId="{2E3D83B6-5186-4D8B-93F1-4AE41E37D3A5}" srcOrd="3" destOrd="0" presId="urn:microsoft.com/office/officeart/2018/2/layout/IconCircleList"/>
    <dgm:cxn modelId="{CF6F0207-C677-4D56-9597-BBEAA973E519}" type="presParOf" srcId="{A0EDA8EC-25CB-4DF6-AC00-AABE8CEF047F}" destId="{DDE1EE02-4CF0-4E5E-BB43-68A994683ECE}" srcOrd="5" destOrd="0" presId="urn:microsoft.com/office/officeart/2018/2/layout/IconCircleList"/>
    <dgm:cxn modelId="{E0FFB229-A458-48D7-8AF7-1602FED8311C}" type="presParOf" srcId="{A0EDA8EC-25CB-4DF6-AC00-AABE8CEF047F}" destId="{DCBD1B8F-5B0C-4972-89A5-38CAEE01B43E}" srcOrd="6" destOrd="0" presId="urn:microsoft.com/office/officeart/2018/2/layout/IconCircleList"/>
    <dgm:cxn modelId="{C1625A28-B0CC-4B8E-B8F4-248C21708031}" type="presParOf" srcId="{DCBD1B8F-5B0C-4972-89A5-38CAEE01B43E}" destId="{45DC140C-4D6C-4190-A21E-7467A0ED7F2A}" srcOrd="0" destOrd="0" presId="urn:microsoft.com/office/officeart/2018/2/layout/IconCircleList"/>
    <dgm:cxn modelId="{9DE03F21-4940-4941-A279-394ECBDEC5B1}" type="presParOf" srcId="{DCBD1B8F-5B0C-4972-89A5-38CAEE01B43E}" destId="{39577528-9FC1-43AF-8B2E-62EC5BC4C1A3}" srcOrd="1" destOrd="0" presId="urn:microsoft.com/office/officeart/2018/2/layout/IconCircleList"/>
    <dgm:cxn modelId="{C13E781D-A67F-47A8-A130-6FEC28A080D9}" type="presParOf" srcId="{DCBD1B8F-5B0C-4972-89A5-38CAEE01B43E}" destId="{8564295B-75D8-44AD-8F4E-6C5507C83D24}" srcOrd="2" destOrd="0" presId="urn:microsoft.com/office/officeart/2018/2/layout/IconCircleList"/>
    <dgm:cxn modelId="{44FD3F80-675D-4235-B532-23E1CBEA63E6}" type="presParOf" srcId="{DCBD1B8F-5B0C-4972-89A5-38CAEE01B43E}" destId="{58768670-B0E3-42E3-B9E0-2CEAB796D964}"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174FF7-3D45-42A5-B736-8783CC9EC89F}"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1FD8DBF-641D-4B9F-98E7-84490DC09E3B}">
      <dgm:prSet/>
      <dgm:spPr/>
      <dgm:t>
        <a:bodyPr/>
        <a:lstStyle/>
        <a:p>
          <a:pPr>
            <a:defRPr b="1"/>
          </a:pPr>
          <a:r>
            <a:rPr lang="cs-CZ"/>
            <a:t>Co je podnikání? </a:t>
          </a:r>
          <a:endParaRPr lang="en-US"/>
        </a:p>
      </dgm:t>
    </dgm:pt>
    <dgm:pt modelId="{D5BCD658-4B8B-42DA-976A-5E2EA077B9B5}" type="parTrans" cxnId="{BEC65E11-EFE5-4400-8E16-AF9226B5B4DA}">
      <dgm:prSet/>
      <dgm:spPr/>
      <dgm:t>
        <a:bodyPr/>
        <a:lstStyle/>
        <a:p>
          <a:endParaRPr lang="en-US"/>
        </a:p>
      </dgm:t>
    </dgm:pt>
    <dgm:pt modelId="{912352E8-4FC4-459B-A918-15B29222509A}" type="sibTrans" cxnId="{BEC65E11-EFE5-4400-8E16-AF9226B5B4DA}">
      <dgm:prSet/>
      <dgm:spPr/>
      <dgm:t>
        <a:bodyPr/>
        <a:lstStyle/>
        <a:p>
          <a:endParaRPr lang="en-US"/>
        </a:p>
      </dgm:t>
    </dgm:pt>
    <dgm:pt modelId="{0342D667-6EE6-461B-B156-6E08205E9906}">
      <dgm:prSet/>
      <dgm:spPr/>
      <dgm:t>
        <a:bodyPr/>
        <a:lstStyle/>
        <a:p>
          <a:r>
            <a:rPr lang="cs-CZ"/>
            <a:t>Soustavná činnost prováděná za účelem zisku</a:t>
          </a:r>
          <a:endParaRPr lang="en-US"/>
        </a:p>
      </dgm:t>
    </dgm:pt>
    <dgm:pt modelId="{C7F5CB1D-66F3-4D22-913A-EF074CD0B3B1}" type="parTrans" cxnId="{90CD804A-15BD-42B6-A7BE-5BC772EFBE68}">
      <dgm:prSet/>
      <dgm:spPr/>
      <dgm:t>
        <a:bodyPr/>
        <a:lstStyle/>
        <a:p>
          <a:endParaRPr lang="en-US"/>
        </a:p>
      </dgm:t>
    </dgm:pt>
    <dgm:pt modelId="{E49008F3-CA33-46C5-8C84-A991A089A733}" type="sibTrans" cxnId="{90CD804A-15BD-42B6-A7BE-5BC772EFBE68}">
      <dgm:prSet/>
      <dgm:spPr/>
      <dgm:t>
        <a:bodyPr/>
        <a:lstStyle/>
        <a:p>
          <a:endParaRPr lang="en-US"/>
        </a:p>
      </dgm:t>
    </dgm:pt>
    <dgm:pt modelId="{C64619F3-C78E-4B01-817C-599A2B86B885}">
      <dgm:prSet/>
      <dgm:spPr/>
      <dgm:t>
        <a:bodyPr/>
        <a:lstStyle/>
        <a:p>
          <a:pPr>
            <a:defRPr b="1"/>
          </a:pPr>
          <a:r>
            <a:rPr lang="cs-CZ"/>
            <a:t>Motivace k podnikání? </a:t>
          </a:r>
          <a:endParaRPr lang="en-US"/>
        </a:p>
      </dgm:t>
    </dgm:pt>
    <dgm:pt modelId="{166080B8-BACB-4EBA-926D-C9511A15947E}" type="parTrans" cxnId="{95BB7080-D658-4059-8DCE-E5A3588B2984}">
      <dgm:prSet/>
      <dgm:spPr/>
      <dgm:t>
        <a:bodyPr/>
        <a:lstStyle/>
        <a:p>
          <a:endParaRPr lang="en-US"/>
        </a:p>
      </dgm:t>
    </dgm:pt>
    <dgm:pt modelId="{4EBF6FF9-F599-4656-B8F8-A99AB2CB5D3B}" type="sibTrans" cxnId="{95BB7080-D658-4059-8DCE-E5A3588B2984}">
      <dgm:prSet/>
      <dgm:spPr/>
      <dgm:t>
        <a:bodyPr/>
        <a:lstStyle/>
        <a:p>
          <a:endParaRPr lang="en-US"/>
        </a:p>
      </dgm:t>
    </dgm:pt>
    <dgm:pt modelId="{2CEB8693-C577-4D22-9435-B4960D2868C8}">
      <dgm:prSet/>
      <dgm:spPr/>
      <dgm:t>
        <a:bodyPr/>
        <a:lstStyle/>
        <a:p>
          <a:r>
            <a:rPr lang="cs-CZ" dirty="0"/>
            <a:t>Časová flexibilita vs. časová náročnost </a:t>
          </a:r>
          <a:endParaRPr lang="en-US" dirty="0"/>
        </a:p>
      </dgm:t>
    </dgm:pt>
    <dgm:pt modelId="{63484423-6118-44FA-A9EF-DE687FE32B2C}" type="parTrans" cxnId="{BEE31445-B40B-4A48-A8F4-628DB6418EEC}">
      <dgm:prSet/>
      <dgm:spPr/>
      <dgm:t>
        <a:bodyPr/>
        <a:lstStyle/>
        <a:p>
          <a:endParaRPr lang="en-US"/>
        </a:p>
      </dgm:t>
    </dgm:pt>
    <dgm:pt modelId="{EFD50EF3-7088-4EA1-81E7-49CB854A9D65}" type="sibTrans" cxnId="{BEE31445-B40B-4A48-A8F4-628DB6418EEC}">
      <dgm:prSet/>
      <dgm:spPr/>
      <dgm:t>
        <a:bodyPr/>
        <a:lstStyle/>
        <a:p>
          <a:endParaRPr lang="en-US"/>
        </a:p>
      </dgm:t>
    </dgm:pt>
    <dgm:pt modelId="{5816AC47-0F96-4E86-A797-00FBF9815C7E}">
      <dgm:prSet/>
      <dgm:spPr/>
      <dgm:t>
        <a:bodyPr/>
        <a:lstStyle/>
        <a:p>
          <a:r>
            <a:rPr lang="cs-CZ" dirty="0"/>
            <a:t>Samostatnost vs. požadavky zákazníků</a:t>
          </a:r>
          <a:endParaRPr lang="en-US" dirty="0"/>
        </a:p>
      </dgm:t>
    </dgm:pt>
    <dgm:pt modelId="{FB00AB14-30B3-4594-A720-2E5597C70A87}" type="parTrans" cxnId="{C560CA61-E5C9-4D53-B11C-CC791B52FAF4}">
      <dgm:prSet/>
      <dgm:spPr/>
      <dgm:t>
        <a:bodyPr/>
        <a:lstStyle/>
        <a:p>
          <a:endParaRPr lang="en-US"/>
        </a:p>
      </dgm:t>
    </dgm:pt>
    <dgm:pt modelId="{4D06B672-DC02-44C7-B538-3BBE274EFA45}" type="sibTrans" cxnId="{C560CA61-E5C9-4D53-B11C-CC791B52FAF4}">
      <dgm:prSet/>
      <dgm:spPr/>
      <dgm:t>
        <a:bodyPr/>
        <a:lstStyle/>
        <a:p>
          <a:endParaRPr lang="en-US"/>
        </a:p>
      </dgm:t>
    </dgm:pt>
    <dgm:pt modelId="{40F3DA63-F4A6-4499-9FA4-5FB7F2D73F4E}">
      <dgm:prSet/>
      <dgm:spPr/>
      <dgm:t>
        <a:bodyPr/>
        <a:lstStyle/>
        <a:p>
          <a:r>
            <a:rPr lang="cs-CZ" dirty="0"/>
            <a:t>Finanční stránka – zisk vs. výplata (podnikatel vs. zaměstnavatel)</a:t>
          </a:r>
          <a:endParaRPr lang="en-US" dirty="0"/>
        </a:p>
      </dgm:t>
    </dgm:pt>
    <dgm:pt modelId="{20255663-5BC9-42FD-B74A-CE2A55E2813A}" type="parTrans" cxnId="{2BC17C57-376A-4D26-8436-DC1830BEB046}">
      <dgm:prSet/>
      <dgm:spPr/>
      <dgm:t>
        <a:bodyPr/>
        <a:lstStyle/>
        <a:p>
          <a:endParaRPr lang="en-US"/>
        </a:p>
      </dgm:t>
    </dgm:pt>
    <dgm:pt modelId="{D072E196-F5A7-4857-9869-16F7E403966E}" type="sibTrans" cxnId="{2BC17C57-376A-4D26-8436-DC1830BEB046}">
      <dgm:prSet/>
      <dgm:spPr/>
      <dgm:t>
        <a:bodyPr/>
        <a:lstStyle/>
        <a:p>
          <a:endParaRPr lang="en-US"/>
        </a:p>
      </dgm:t>
    </dgm:pt>
    <dgm:pt modelId="{F440C63D-001D-4E48-A89A-29A7A4899B28}" type="pres">
      <dgm:prSet presAssocID="{80174FF7-3D45-42A5-B736-8783CC9EC89F}" presName="root" presStyleCnt="0">
        <dgm:presLayoutVars>
          <dgm:dir/>
          <dgm:resizeHandles val="exact"/>
        </dgm:presLayoutVars>
      </dgm:prSet>
      <dgm:spPr/>
    </dgm:pt>
    <dgm:pt modelId="{CA02E0F9-1274-49E2-9212-39C11E4B6218}" type="pres">
      <dgm:prSet presAssocID="{61FD8DBF-641D-4B9F-98E7-84490DC09E3B}" presName="compNode" presStyleCnt="0"/>
      <dgm:spPr/>
    </dgm:pt>
    <dgm:pt modelId="{77716061-9726-4234-885D-1DF759AFD766}" type="pres">
      <dgm:prSet presAssocID="{61FD8DBF-641D-4B9F-98E7-84490DC09E3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Žárovka"/>
        </a:ext>
      </dgm:extLst>
    </dgm:pt>
    <dgm:pt modelId="{03B06E85-6F10-4F4C-BD2C-EE4C79F307C4}" type="pres">
      <dgm:prSet presAssocID="{61FD8DBF-641D-4B9F-98E7-84490DC09E3B}" presName="iconSpace" presStyleCnt="0"/>
      <dgm:spPr/>
    </dgm:pt>
    <dgm:pt modelId="{59E98C32-EB31-4B73-9F36-C1226FA1019D}" type="pres">
      <dgm:prSet presAssocID="{61FD8DBF-641D-4B9F-98E7-84490DC09E3B}" presName="parTx" presStyleLbl="revTx" presStyleIdx="0" presStyleCnt="4">
        <dgm:presLayoutVars>
          <dgm:chMax val="0"/>
          <dgm:chPref val="0"/>
        </dgm:presLayoutVars>
      </dgm:prSet>
      <dgm:spPr/>
    </dgm:pt>
    <dgm:pt modelId="{8CCFF9C8-93A8-49F8-B4A3-874C57D9F763}" type="pres">
      <dgm:prSet presAssocID="{61FD8DBF-641D-4B9F-98E7-84490DC09E3B}" presName="txSpace" presStyleCnt="0"/>
      <dgm:spPr/>
    </dgm:pt>
    <dgm:pt modelId="{27F9DB50-CAEE-4934-90C8-01249BB02366}" type="pres">
      <dgm:prSet presAssocID="{61FD8DBF-641D-4B9F-98E7-84490DC09E3B}" presName="desTx" presStyleLbl="revTx" presStyleIdx="1" presStyleCnt="4">
        <dgm:presLayoutVars/>
      </dgm:prSet>
      <dgm:spPr/>
    </dgm:pt>
    <dgm:pt modelId="{CCF5E607-4FEB-4DAE-BFEC-663004075795}" type="pres">
      <dgm:prSet presAssocID="{912352E8-4FC4-459B-A918-15B29222509A}" presName="sibTrans" presStyleCnt="0"/>
      <dgm:spPr/>
    </dgm:pt>
    <dgm:pt modelId="{A5C5283B-9A04-4DA9-94B6-3DECD86BEED7}" type="pres">
      <dgm:prSet presAssocID="{C64619F3-C78E-4B01-817C-599A2B86B885}" presName="compNode" presStyleCnt="0"/>
      <dgm:spPr/>
    </dgm:pt>
    <dgm:pt modelId="{4A751303-E067-49F1-89CC-7C9A0EDF18F8}" type="pres">
      <dgm:prSet presAssocID="{C64619F3-C78E-4B01-817C-599A2B86B88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eníze"/>
        </a:ext>
      </dgm:extLst>
    </dgm:pt>
    <dgm:pt modelId="{926E5271-229F-4910-8739-1239DB4BC889}" type="pres">
      <dgm:prSet presAssocID="{C64619F3-C78E-4B01-817C-599A2B86B885}" presName="iconSpace" presStyleCnt="0"/>
      <dgm:spPr/>
    </dgm:pt>
    <dgm:pt modelId="{E4407D3C-9890-4366-918A-3D411159C334}" type="pres">
      <dgm:prSet presAssocID="{C64619F3-C78E-4B01-817C-599A2B86B885}" presName="parTx" presStyleLbl="revTx" presStyleIdx="2" presStyleCnt="4">
        <dgm:presLayoutVars>
          <dgm:chMax val="0"/>
          <dgm:chPref val="0"/>
        </dgm:presLayoutVars>
      </dgm:prSet>
      <dgm:spPr/>
    </dgm:pt>
    <dgm:pt modelId="{742FCDC0-ECB7-48DB-B418-38D1403843A5}" type="pres">
      <dgm:prSet presAssocID="{C64619F3-C78E-4B01-817C-599A2B86B885}" presName="txSpace" presStyleCnt="0"/>
      <dgm:spPr/>
    </dgm:pt>
    <dgm:pt modelId="{979AD39A-D2D8-4011-B68F-632B2BC36AD4}" type="pres">
      <dgm:prSet presAssocID="{C64619F3-C78E-4B01-817C-599A2B86B885}" presName="desTx" presStyleLbl="revTx" presStyleIdx="3" presStyleCnt="4">
        <dgm:presLayoutVars/>
      </dgm:prSet>
      <dgm:spPr/>
    </dgm:pt>
  </dgm:ptLst>
  <dgm:cxnLst>
    <dgm:cxn modelId="{7EAB1201-CBF8-4C60-903C-A4AA09823A95}" type="presOf" srcId="{80174FF7-3D45-42A5-B736-8783CC9EC89F}" destId="{F440C63D-001D-4E48-A89A-29A7A4899B28}" srcOrd="0" destOrd="0" presId="urn:microsoft.com/office/officeart/2018/2/layout/IconLabelDescriptionList"/>
    <dgm:cxn modelId="{BEC65E11-EFE5-4400-8E16-AF9226B5B4DA}" srcId="{80174FF7-3D45-42A5-B736-8783CC9EC89F}" destId="{61FD8DBF-641D-4B9F-98E7-84490DC09E3B}" srcOrd="0" destOrd="0" parTransId="{D5BCD658-4B8B-42DA-976A-5E2EA077B9B5}" sibTransId="{912352E8-4FC4-459B-A918-15B29222509A}"/>
    <dgm:cxn modelId="{C560CA61-E5C9-4D53-B11C-CC791B52FAF4}" srcId="{C64619F3-C78E-4B01-817C-599A2B86B885}" destId="{5816AC47-0F96-4E86-A797-00FBF9815C7E}" srcOrd="1" destOrd="0" parTransId="{FB00AB14-30B3-4594-A720-2E5597C70A87}" sibTransId="{4D06B672-DC02-44C7-B538-3BBE274EFA45}"/>
    <dgm:cxn modelId="{BEE31445-B40B-4A48-A8F4-628DB6418EEC}" srcId="{C64619F3-C78E-4B01-817C-599A2B86B885}" destId="{2CEB8693-C577-4D22-9435-B4960D2868C8}" srcOrd="0" destOrd="0" parTransId="{63484423-6118-44FA-A9EF-DE687FE32B2C}" sibTransId="{EFD50EF3-7088-4EA1-81E7-49CB854A9D65}"/>
    <dgm:cxn modelId="{90CD804A-15BD-42B6-A7BE-5BC772EFBE68}" srcId="{61FD8DBF-641D-4B9F-98E7-84490DC09E3B}" destId="{0342D667-6EE6-461B-B156-6E08205E9906}" srcOrd="0" destOrd="0" parTransId="{C7F5CB1D-66F3-4D22-913A-EF074CD0B3B1}" sibTransId="{E49008F3-CA33-46C5-8C84-A991A089A733}"/>
    <dgm:cxn modelId="{F1261970-C9F4-4211-ACAA-55B43652D74A}" type="presOf" srcId="{C64619F3-C78E-4B01-817C-599A2B86B885}" destId="{E4407D3C-9890-4366-918A-3D411159C334}" srcOrd="0" destOrd="0" presId="urn:microsoft.com/office/officeart/2018/2/layout/IconLabelDescriptionList"/>
    <dgm:cxn modelId="{2BC17C57-376A-4D26-8436-DC1830BEB046}" srcId="{C64619F3-C78E-4B01-817C-599A2B86B885}" destId="{40F3DA63-F4A6-4499-9FA4-5FB7F2D73F4E}" srcOrd="2" destOrd="0" parTransId="{20255663-5BC9-42FD-B74A-CE2A55E2813A}" sibTransId="{D072E196-F5A7-4857-9869-16F7E403966E}"/>
    <dgm:cxn modelId="{95BB7080-D658-4059-8DCE-E5A3588B2984}" srcId="{80174FF7-3D45-42A5-B736-8783CC9EC89F}" destId="{C64619F3-C78E-4B01-817C-599A2B86B885}" srcOrd="1" destOrd="0" parTransId="{166080B8-BACB-4EBA-926D-C9511A15947E}" sibTransId="{4EBF6FF9-F599-4656-B8F8-A99AB2CB5D3B}"/>
    <dgm:cxn modelId="{B687E592-44B1-4C22-B115-E72129D6D260}" type="presOf" srcId="{2CEB8693-C577-4D22-9435-B4960D2868C8}" destId="{979AD39A-D2D8-4011-B68F-632B2BC36AD4}" srcOrd="0" destOrd="0" presId="urn:microsoft.com/office/officeart/2018/2/layout/IconLabelDescriptionList"/>
    <dgm:cxn modelId="{2F579298-F242-47C4-A17D-CBA7D5841E75}" type="presOf" srcId="{40F3DA63-F4A6-4499-9FA4-5FB7F2D73F4E}" destId="{979AD39A-D2D8-4011-B68F-632B2BC36AD4}" srcOrd="0" destOrd="2" presId="urn:microsoft.com/office/officeart/2018/2/layout/IconLabelDescriptionList"/>
    <dgm:cxn modelId="{9F55A1D9-9152-4582-B4C0-045059C66A40}" type="presOf" srcId="{5816AC47-0F96-4E86-A797-00FBF9815C7E}" destId="{979AD39A-D2D8-4011-B68F-632B2BC36AD4}" srcOrd="0" destOrd="1" presId="urn:microsoft.com/office/officeart/2018/2/layout/IconLabelDescriptionList"/>
    <dgm:cxn modelId="{3C4D3CDF-12B0-47D2-AD7B-E015C9A1354A}" type="presOf" srcId="{61FD8DBF-641D-4B9F-98E7-84490DC09E3B}" destId="{59E98C32-EB31-4B73-9F36-C1226FA1019D}" srcOrd="0" destOrd="0" presId="urn:microsoft.com/office/officeart/2018/2/layout/IconLabelDescriptionList"/>
    <dgm:cxn modelId="{142873FF-F9DD-43F5-895F-7801EC68916E}" type="presOf" srcId="{0342D667-6EE6-461B-B156-6E08205E9906}" destId="{27F9DB50-CAEE-4934-90C8-01249BB02366}" srcOrd="0" destOrd="0" presId="urn:microsoft.com/office/officeart/2018/2/layout/IconLabelDescriptionList"/>
    <dgm:cxn modelId="{E293DE65-9257-4729-A3FE-3C3686BAB425}" type="presParOf" srcId="{F440C63D-001D-4E48-A89A-29A7A4899B28}" destId="{CA02E0F9-1274-49E2-9212-39C11E4B6218}" srcOrd="0" destOrd="0" presId="urn:microsoft.com/office/officeart/2018/2/layout/IconLabelDescriptionList"/>
    <dgm:cxn modelId="{6AADA862-0CC2-4ECE-9725-5F10B3136543}" type="presParOf" srcId="{CA02E0F9-1274-49E2-9212-39C11E4B6218}" destId="{77716061-9726-4234-885D-1DF759AFD766}" srcOrd="0" destOrd="0" presId="urn:microsoft.com/office/officeart/2018/2/layout/IconLabelDescriptionList"/>
    <dgm:cxn modelId="{317F90D2-5AC2-4CC3-9065-9B4E8E8A1CB8}" type="presParOf" srcId="{CA02E0F9-1274-49E2-9212-39C11E4B6218}" destId="{03B06E85-6F10-4F4C-BD2C-EE4C79F307C4}" srcOrd="1" destOrd="0" presId="urn:microsoft.com/office/officeart/2018/2/layout/IconLabelDescriptionList"/>
    <dgm:cxn modelId="{B08672D1-5A53-46AD-B6EB-D634A301E754}" type="presParOf" srcId="{CA02E0F9-1274-49E2-9212-39C11E4B6218}" destId="{59E98C32-EB31-4B73-9F36-C1226FA1019D}" srcOrd="2" destOrd="0" presId="urn:microsoft.com/office/officeart/2018/2/layout/IconLabelDescriptionList"/>
    <dgm:cxn modelId="{44216283-7A2E-4613-8C7E-0E2416EDEA46}" type="presParOf" srcId="{CA02E0F9-1274-49E2-9212-39C11E4B6218}" destId="{8CCFF9C8-93A8-49F8-B4A3-874C57D9F763}" srcOrd="3" destOrd="0" presId="urn:microsoft.com/office/officeart/2018/2/layout/IconLabelDescriptionList"/>
    <dgm:cxn modelId="{8D535B1C-D401-4EA6-AE6D-C7DA489E0C6A}" type="presParOf" srcId="{CA02E0F9-1274-49E2-9212-39C11E4B6218}" destId="{27F9DB50-CAEE-4934-90C8-01249BB02366}" srcOrd="4" destOrd="0" presId="urn:microsoft.com/office/officeart/2018/2/layout/IconLabelDescriptionList"/>
    <dgm:cxn modelId="{2D9452FE-90BA-489C-BCF2-6E186F8FFE81}" type="presParOf" srcId="{F440C63D-001D-4E48-A89A-29A7A4899B28}" destId="{CCF5E607-4FEB-4DAE-BFEC-663004075795}" srcOrd="1" destOrd="0" presId="urn:microsoft.com/office/officeart/2018/2/layout/IconLabelDescriptionList"/>
    <dgm:cxn modelId="{6833398C-6949-421B-A0B5-6F8137B2AEF5}" type="presParOf" srcId="{F440C63D-001D-4E48-A89A-29A7A4899B28}" destId="{A5C5283B-9A04-4DA9-94B6-3DECD86BEED7}" srcOrd="2" destOrd="0" presId="urn:microsoft.com/office/officeart/2018/2/layout/IconLabelDescriptionList"/>
    <dgm:cxn modelId="{E257E5C1-0A90-46D4-BE76-09D09F24BE75}" type="presParOf" srcId="{A5C5283B-9A04-4DA9-94B6-3DECD86BEED7}" destId="{4A751303-E067-49F1-89CC-7C9A0EDF18F8}" srcOrd="0" destOrd="0" presId="urn:microsoft.com/office/officeart/2018/2/layout/IconLabelDescriptionList"/>
    <dgm:cxn modelId="{16396882-80C8-4629-8076-1F0BEAA153AD}" type="presParOf" srcId="{A5C5283B-9A04-4DA9-94B6-3DECD86BEED7}" destId="{926E5271-229F-4910-8739-1239DB4BC889}" srcOrd="1" destOrd="0" presId="urn:microsoft.com/office/officeart/2018/2/layout/IconLabelDescriptionList"/>
    <dgm:cxn modelId="{FC75186C-CAE5-4508-802D-C14A11A39BC5}" type="presParOf" srcId="{A5C5283B-9A04-4DA9-94B6-3DECD86BEED7}" destId="{E4407D3C-9890-4366-918A-3D411159C334}" srcOrd="2" destOrd="0" presId="urn:microsoft.com/office/officeart/2018/2/layout/IconLabelDescriptionList"/>
    <dgm:cxn modelId="{A7CA923E-7642-4EFC-99CE-58C6AB6F7CD1}" type="presParOf" srcId="{A5C5283B-9A04-4DA9-94B6-3DECD86BEED7}" destId="{742FCDC0-ECB7-48DB-B418-38D1403843A5}" srcOrd="3" destOrd="0" presId="urn:microsoft.com/office/officeart/2018/2/layout/IconLabelDescriptionList"/>
    <dgm:cxn modelId="{752419B6-9D6C-4634-8EEA-F458286967FB}" type="presParOf" srcId="{A5C5283B-9A04-4DA9-94B6-3DECD86BEED7}" destId="{979AD39A-D2D8-4011-B68F-632B2BC36AD4}"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20EC8B-2064-4AB1-B533-81555A68F144}" type="doc">
      <dgm:prSet loTypeId="urn:microsoft.com/office/officeart/2005/8/layout/default#1" loCatId="list" qsTypeId="urn:microsoft.com/office/officeart/2005/8/quickstyle/simple1" qsCatId="simple" csTypeId="urn:microsoft.com/office/officeart/2005/8/colors/colorful2" csCatId="colorful"/>
      <dgm:spPr/>
      <dgm:t>
        <a:bodyPr/>
        <a:lstStyle/>
        <a:p>
          <a:endParaRPr lang="en-US"/>
        </a:p>
      </dgm:t>
    </dgm:pt>
    <dgm:pt modelId="{A5E8ABA4-C44B-4C2D-99E5-7543E06B1879}">
      <dgm:prSet/>
      <dgm:spPr/>
      <dgm:t>
        <a:bodyPr/>
        <a:lstStyle/>
        <a:p>
          <a:r>
            <a:rPr lang="cs-CZ"/>
            <a:t>Živnostenský zákon (zákon č. 455/1991 Sb.) </a:t>
          </a:r>
          <a:endParaRPr lang="en-US"/>
        </a:p>
      </dgm:t>
    </dgm:pt>
    <dgm:pt modelId="{F0039DEB-B328-436C-9243-EDCD78A1ED4D}" type="parTrans" cxnId="{BEE64994-87C1-4A40-BC2D-B1489BB7FD4A}">
      <dgm:prSet/>
      <dgm:spPr/>
      <dgm:t>
        <a:bodyPr/>
        <a:lstStyle/>
        <a:p>
          <a:endParaRPr lang="en-US"/>
        </a:p>
      </dgm:t>
    </dgm:pt>
    <dgm:pt modelId="{D15DFBDA-91A8-4FF1-B293-17C843F7BC93}" type="sibTrans" cxnId="{BEE64994-87C1-4A40-BC2D-B1489BB7FD4A}">
      <dgm:prSet/>
      <dgm:spPr/>
      <dgm:t>
        <a:bodyPr/>
        <a:lstStyle/>
        <a:p>
          <a:endParaRPr lang="en-US"/>
        </a:p>
      </dgm:t>
    </dgm:pt>
    <dgm:pt modelId="{65CB87FD-0649-4BF3-9A0D-2F0CECA495FB}">
      <dgm:prSet/>
      <dgm:spPr/>
      <dgm:t>
        <a:bodyPr/>
        <a:lstStyle/>
        <a:p>
          <a:r>
            <a:rPr lang="cs-CZ"/>
            <a:t>Zákon o obchodních korporacích (zákon č. 90/2012 Sb.) </a:t>
          </a:r>
          <a:endParaRPr lang="en-US"/>
        </a:p>
      </dgm:t>
    </dgm:pt>
    <dgm:pt modelId="{1C03E0FD-4FC0-41B2-A0D0-D22A5F39CF99}" type="parTrans" cxnId="{4A1D9427-4A22-411B-A483-831CFB9E1C98}">
      <dgm:prSet/>
      <dgm:spPr/>
      <dgm:t>
        <a:bodyPr/>
        <a:lstStyle/>
        <a:p>
          <a:endParaRPr lang="en-US"/>
        </a:p>
      </dgm:t>
    </dgm:pt>
    <dgm:pt modelId="{863C2D82-6F6B-4C23-9166-81C5C6747657}" type="sibTrans" cxnId="{4A1D9427-4A22-411B-A483-831CFB9E1C98}">
      <dgm:prSet/>
      <dgm:spPr/>
      <dgm:t>
        <a:bodyPr/>
        <a:lstStyle/>
        <a:p>
          <a:endParaRPr lang="en-US"/>
        </a:p>
      </dgm:t>
    </dgm:pt>
    <dgm:pt modelId="{585BBBF5-BBC6-4803-A60E-0B3D56B7A715}">
      <dgm:prSet/>
      <dgm:spPr/>
      <dgm:t>
        <a:bodyPr/>
        <a:lstStyle/>
        <a:p>
          <a:r>
            <a:rPr lang="cs-CZ"/>
            <a:t>Občanský zákoník (zákon č. 89/2012 Sb.) </a:t>
          </a:r>
          <a:endParaRPr lang="en-US"/>
        </a:p>
      </dgm:t>
    </dgm:pt>
    <dgm:pt modelId="{681F802D-406A-4EC4-9A66-79579D5C7BF7}" type="parTrans" cxnId="{BC8F4433-BA7D-47DA-BF1D-FE256EEB565F}">
      <dgm:prSet/>
      <dgm:spPr/>
      <dgm:t>
        <a:bodyPr/>
        <a:lstStyle/>
        <a:p>
          <a:endParaRPr lang="en-US"/>
        </a:p>
      </dgm:t>
    </dgm:pt>
    <dgm:pt modelId="{2A0BEAEE-4A53-49E4-AF15-DCED8289CC54}" type="sibTrans" cxnId="{BC8F4433-BA7D-47DA-BF1D-FE256EEB565F}">
      <dgm:prSet/>
      <dgm:spPr/>
      <dgm:t>
        <a:bodyPr/>
        <a:lstStyle/>
        <a:p>
          <a:endParaRPr lang="en-US"/>
        </a:p>
      </dgm:t>
    </dgm:pt>
    <dgm:pt modelId="{D8A0BFF6-1AAC-495E-8E5E-3F55E0E282AB}">
      <dgm:prSet/>
      <dgm:spPr/>
      <dgm:t>
        <a:bodyPr/>
        <a:lstStyle/>
        <a:p>
          <a:r>
            <a:rPr lang="cs-CZ"/>
            <a:t>Zákon o účetnictví (zákon č. 563 /1991 Sb.) </a:t>
          </a:r>
          <a:endParaRPr lang="en-US"/>
        </a:p>
      </dgm:t>
    </dgm:pt>
    <dgm:pt modelId="{E8F311B1-CC92-4E11-8F04-E4288FDD3A5F}" type="parTrans" cxnId="{0359B607-0C19-433A-AB69-E8AA351AFC5E}">
      <dgm:prSet/>
      <dgm:spPr/>
      <dgm:t>
        <a:bodyPr/>
        <a:lstStyle/>
        <a:p>
          <a:endParaRPr lang="en-US"/>
        </a:p>
      </dgm:t>
    </dgm:pt>
    <dgm:pt modelId="{7ADC9297-D477-4132-BA2E-AAB407D020C4}" type="sibTrans" cxnId="{0359B607-0C19-433A-AB69-E8AA351AFC5E}">
      <dgm:prSet/>
      <dgm:spPr/>
      <dgm:t>
        <a:bodyPr/>
        <a:lstStyle/>
        <a:p>
          <a:endParaRPr lang="en-US"/>
        </a:p>
      </dgm:t>
    </dgm:pt>
    <dgm:pt modelId="{9CC9F65E-4FB6-4804-AC00-87795624FC7F}">
      <dgm:prSet/>
      <dgm:spPr/>
      <dgm:t>
        <a:bodyPr/>
        <a:lstStyle/>
        <a:p>
          <a:r>
            <a:rPr lang="cs-CZ"/>
            <a:t>Zákoník práce (zákon č. 262/2006 Sb.) </a:t>
          </a:r>
          <a:endParaRPr lang="en-US"/>
        </a:p>
      </dgm:t>
    </dgm:pt>
    <dgm:pt modelId="{BFA192A3-59ED-42D6-9DFB-15A676E89587}" type="parTrans" cxnId="{D46D55A4-A2D7-4631-AD53-FC7B7552B425}">
      <dgm:prSet/>
      <dgm:spPr/>
      <dgm:t>
        <a:bodyPr/>
        <a:lstStyle/>
        <a:p>
          <a:endParaRPr lang="en-US"/>
        </a:p>
      </dgm:t>
    </dgm:pt>
    <dgm:pt modelId="{B8977ACF-8244-4C15-B965-E54F0C303DCC}" type="sibTrans" cxnId="{D46D55A4-A2D7-4631-AD53-FC7B7552B425}">
      <dgm:prSet/>
      <dgm:spPr/>
      <dgm:t>
        <a:bodyPr/>
        <a:lstStyle/>
        <a:p>
          <a:endParaRPr lang="en-US"/>
        </a:p>
      </dgm:t>
    </dgm:pt>
    <dgm:pt modelId="{76225BCE-C6F5-444D-9438-EC393EFDDD16}">
      <dgm:prSet/>
      <dgm:spPr/>
      <dgm:t>
        <a:bodyPr/>
        <a:lstStyle/>
        <a:p>
          <a:r>
            <a:rPr lang="cs-CZ"/>
            <a:t>Daň z příjmů (zákon č. 586/1992 Sb.) </a:t>
          </a:r>
          <a:endParaRPr lang="en-US"/>
        </a:p>
      </dgm:t>
    </dgm:pt>
    <dgm:pt modelId="{83107C23-92B5-4A2E-9255-31DD67B22C8B}" type="parTrans" cxnId="{DC93B625-7ADB-48E5-8236-61C0178838E2}">
      <dgm:prSet/>
      <dgm:spPr/>
      <dgm:t>
        <a:bodyPr/>
        <a:lstStyle/>
        <a:p>
          <a:endParaRPr lang="en-US"/>
        </a:p>
      </dgm:t>
    </dgm:pt>
    <dgm:pt modelId="{19A806C5-E1A0-470A-AAE3-283BBF4312B2}" type="sibTrans" cxnId="{DC93B625-7ADB-48E5-8236-61C0178838E2}">
      <dgm:prSet/>
      <dgm:spPr/>
      <dgm:t>
        <a:bodyPr/>
        <a:lstStyle/>
        <a:p>
          <a:endParaRPr lang="en-US"/>
        </a:p>
      </dgm:t>
    </dgm:pt>
    <dgm:pt modelId="{A539222B-1BEB-4C72-A570-AB2F9BB71D5B}">
      <dgm:prSet/>
      <dgm:spPr/>
      <dgm:t>
        <a:bodyPr/>
        <a:lstStyle/>
        <a:p>
          <a:r>
            <a:rPr lang="cs-CZ"/>
            <a:t>Daň z přidané hodnoty (zákon č. 235/2004 Sb.) </a:t>
          </a:r>
          <a:endParaRPr lang="en-US"/>
        </a:p>
      </dgm:t>
    </dgm:pt>
    <dgm:pt modelId="{4AA58C4F-44E9-4965-9711-185FDB155E99}" type="parTrans" cxnId="{FF6F5E5B-C66D-438A-B344-8D78E0D5A65C}">
      <dgm:prSet/>
      <dgm:spPr/>
      <dgm:t>
        <a:bodyPr/>
        <a:lstStyle/>
        <a:p>
          <a:endParaRPr lang="en-US"/>
        </a:p>
      </dgm:t>
    </dgm:pt>
    <dgm:pt modelId="{528E820D-3D99-435F-9ECA-6A17C9C5B66F}" type="sibTrans" cxnId="{FF6F5E5B-C66D-438A-B344-8D78E0D5A65C}">
      <dgm:prSet/>
      <dgm:spPr/>
      <dgm:t>
        <a:bodyPr/>
        <a:lstStyle/>
        <a:p>
          <a:endParaRPr lang="en-US"/>
        </a:p>
      </dgm:t>
    </dgm:pt>
    <dgm:pt modelId="{4DB70C15-0F2D-4CB9-847A-DD2E38740956}">
      <dgm:prSet/>
      <dgm:spPr/>
      <dgm:t>
        <a:bodyPr/>
        <a:lstStyle/>
        <a:p>
          <a:r>
            <a:rPr lang="cs-CZ"/>
            <a:t>Spotřební daně (zákon č. 353/2003 Sb.) </a:t>
          </a:r>
          <a:endParaRPr lang="en-US"/>
        </a:p>
      </dgm:t>
    </dgm:pt>
    <dgm:pt modelId="{F8ED1C1A-DBD8-4D54-8109-BB508E54BF22}" type="parTrans" cxnId="{71FF3F92-8599-4A8F-8A2D-00B71D6E649D}">
      <dgm:prSet/>
      <dgm:spPr/>
      <dgm:t>
        <a:bodyPr/>
        <a:lstStyle/>
        <a:p>
          <a:endParaRPr lang="en-US"/>
        </a:p>
      </dgm:t>
    </dgm:pt>
    <dgm:pt modelId="{CA7C206B-0D7B-4BB2-9ECE-C82E23DE2A9C}" type="sibTrans" cxnId="{71FF3F92-8599-4A8F-8A2D-00B71D6E649D}">
      <dgm:prSet/>
      <dgm:spPr/>
      <dgm:t>
        <a:bodyPr/>
        <a:lstStyle/>
        <a:p>
          <a:endParaRPr lang="en-US"/>
        </a:p>
      </dgm:t>
    </dgm:pt>
    <dgm:pt modelId="{17BC5A66-8855-46C3-B01D-1CB1D9E6D375}">
      <dgm:prSet/>
      <dgm:spPr/>
      <dgm:t>
        <a:bodyPr/>
        <a:lstStyle/>
        <a:p>
          <a:r>
            <a:rPr lang="cs-CZ"/>
            <a:t>Silniční daň (zákon č. 16/1993 Sb.) </a:t>
          </a:r>
          <a:endParaRPr lang="en-US"/>
        </a:p>
      </dgm:t>
    </dgm:pt>
    <dgm:pt modelId="{20489C76-2CF0-4919-B19F-04D2DF6F77CC}" type="parTrans" cxnId="{37836C82-2270-4940-89EA-2FC4E07A2B0B}">
      <dgm:prSet/>
      <dgm:spPr/>
      <dgm:t>
        <a:bodyPr/>
        <a:lstStyle/>
        <a:p>
          <a:endParaRPr lang="en-US"/>
        </a:p>
      </dgm:t>
    </dgm:pt>
    <dgm:pt modelId="{89F0DF97-16AC-4E50-AB6C-AAF2391CC6E0}" type="sibTrans" cxnId="{37836C82-2270-4940-89EA-2FC4E07A2B0B}">
      <dgm:prSet/>
      <dgm:spPr/>
      <dgm:t>
        <a:bodyPr/>
        <a:lstStyle/>
        <a:p>
          <a:endParaRPr lang="en-US"/>
        </a:p>
      </dgm:t>
    </dgm:pt>
    <dgm:pt modelId="{476BA082-E0DA-4CE8-AB4B-0CC988FE6291}">
      <dgm:prSet/>
      <dgm:spPr/>
      <dgm:t>
        <a:bodyPr/>
        <a:lstStyle/>
        <a:p>
          <a:r>
            <a:rPr lang="cs-CZ"/>
            <a:t>Zákon o dani z nemovitých věcí (zákon č. 338/1992 Sb.) </a:t>
          </a:r>
          <a:endParaRPr lang="en-US"/>
        </a:p>
      </dgm:t>
    </dgm:pt>
    <dgm:pt modelId="{37DC0719-AE36-46C3-8014-2A48D2B9FBBF}" type="parTrans" cxnId="{578DCBE5-AC54-414C-8A8C-9813D8328698}">
      <dgm:prSet/>
      <dgm:spPr/>
      <dgm:t>
        <a:bodyPr/>
        <a:lstStyle/>
        <a:p>
          <a:endParaRPr lang="en-US"/>
        </a:p>
      </dgm:t>
    </dgm:pt>
    <dgm:pt modelId="{D3335C8A-6D09-4315-9029-AA657E1671C0}" type="sibTrans" cxnId="{578DCBE5-AC54-414C-8A8C-9813D8328698}">
      <dgm:prSet/>
      <dgm:spPr/>
      <dgm:t>
        <a:bodyPr/>
        <a:lstStyle/>
        <a:p>
          <a:endParaRPr lang="en-US"/>
        </a:p>
      </dgm:t>
    </dgm:pt>
    <dgm:pt modelId="{3A776AAE-09F9-4042-8860-53D81215887A}">
      <dgm:prSet/>
      <dgm:spPr/>
      <dgm:t>
        <a:bodyPr/>
        <a:lstStyle/>
        <a:p>
          <a:r>
            <a:rPr lang="cs-CZ"/>
            <a:t>Zákonné opatření senátu o dani z nabytí nemovitých věcí (č. 340/2013 Sb.) </a:t>
          </a:r>
          <a:endParaRPr lang="en-US"/>
        </a:p>
      </dgm:t>
    </dgm:pt>
    <dgm:pt modelId="{C6D35BAC-5D13-46C0-BDE6-61CA2CD6754B}" type="parTrans" cxnId="{1EA017A0-39F7-4679-A28A-C59EDAE5848D}">
      <dgm:prSet/>
      <dgm:spPr/>
      <dgm:t>
        <a:bodyPr/>
        <a:lstStyle/>
        <a:p>
          <a:endParaRPr lang="en-US"/>
        </a:p>
      </dgm:t>
    </dgm:pt>
    <dgm:pt modelId="{F0B6CDE1-441A-41A3-B402-269FFEEAB1ED}" type="sibTrans" cxnId="{1EA017A0-39F7-4679-A28A-C59EDAE5848D}">
      <dgm:prSet/>
      <dgm:spPr/>
      <dgm:t>
        <a:bodyPr/>
        <a:lstStyle/>
        <a:p>
          <a:endParaRPr lang="en-US"/>
        </a:p>
      </dgm:t>
    </dgm:pt>
    <dgm:pt modelId="{0DCDBC0B-2BDC-4672-8F09-231A131151C0}">
      <dgm:prSet/>
      <dgm:spPr/>
      <dgm:t>
        <a:bodyPr/>
        <a:lstStyle/>
        <a:p>
          <a:r>
            <a:rPr lang="cs-CZ"/>
            <a:t>Zdravotní pojištění (zákon č. 592/1992 Sb., o pojistném na všeobecné zdravotní pojištění) </a:t>
          </a:r>
          <a:endParaRPr lang="en-US"/>
        </a:p>
      </dgm:t>
    </dgm:pt>
    <dgm:pt modelId="{BC8F7352-7A64-40B9-BBDC-DB23F4DD175B}" type="parTrans" cxnId="{CBC56CB6-AA39-4A8F-A4DB-94CA12FAA10E}">
      <dgm:prSet/>
      <dgm:spPr/>
      <dgm:t>
        <a:bodyPr/>
        <a:lstStyle/>
        <a:p>
          <a:endParaRPr lang="en-US"/>
        </a:p>
      </dgm:t>
    </dgm:pt>
    <dgm:pt modelId="{1A8DAC4E-8590-46D0-8094-E7820ECF6C1B}" type="sibTrans" cxnId="{CBC56CB6-AA39-4A8F-A4DB-94CA12FAA10E}">
      <dgm:prSet/>
      <dgm:spPr/>
      <dgm:t>
        <a:bodyPr/>
        <a:lstStyle/>
        <a:p>
          <a:endParaRPr lang="en-US"/>
        </a:p>
      </dgm:t>
    </dgm:pt>
    <dgm:pt modelId="{844E1C44-B2BE-4B98-9032-220B582C7F4B}">
      <dgm:prSet/>
      <dgm:spPr/>
      <dgm:t>
        <a:bodyPr/>
        <a:lstStyle/>
        <a:p>
          <a:r>
            <a:rPr lang="cs-CZ"/>
            <a:t>Sociální pojištění (zákon č. 589/1992 Sb., o pojistném na sociální zabezpečení a příspěvku na státní politiku)</a:t>
          </a:r>
          <a:endParaRPr lang="en-US"/>
        </a:p>
      </dgm:t>
    </dgm:pt>
    <dgm:pt modelId="{11CECB8C-1A72-48DB-82E8-9CC966EE6BF2}" type="parTrans" cxnId="{528E1850-9FB4-4520-886B-4B875CD05317}">
      <dgm:prSet/>
      <dgm:spPr/>
      <dgm:t>
        <a:bodyPr/>
        <a:lstStyle/>
        <a:p>
          <a:endParaRPr lang="en-US"/>
        </a:p>
      </dgm:t>
    </dgm:pt>
    <dgm:pt modelId="{7DFF44FD-F256-45A3-82C8-A57B6A980C70}" type="sibTrans" cxnId="{528E1850-9FB4-4520-886B-4B875CD05317}">
      <dgm:prSet/>
      <dgm:spPr/>
      <dgm:t>
        <a:bodyPr/>
        <a:lstStyle/>
        <a:p>
          <a:endParaRPr lang="en-US"/>
        </a:p>
      </dgm:t>
    </dgm:pt>
    <dgm:pt modelId="{B08C9CA3-A589-4282-BEDB-7DDA84BECD79}">
      <dgm:prSet/>
      <dgm:spPr/>
      <dgm:t>
        <a:bodyPr/>
        <a:lstStyle/>
        <a:p>
          <a:r>
            <a:rPr lang="cs-CZ"/>
            <a:t>Nemocenské pojištění (zákon č. 187/2006 Sb.)</a:t>
          </a:r>
          <a:endParaRPr lang="en-US"/>
        </a:p>
      </dgm:t>
    </dgm:pt>
    <dgm:pt modelId="{C6FC5710-3317-44EE-8B1B-D98D61A40494}" type="parTrans" cxnId="{D1BA7E4C-65CC-4B98-B8FD-44890C754B99}">
      <dgm:prSet/>
      <dgm:spPr/>
      <dgm:t>
        <a:bodyPr/>
        <a:lstStyle/>
        <a:p>
          <a:endParaRPr lang="en-US"/>
        </a:p>
      </dgm:t>
    </dgm:pt>
    <dgm:pt modelId="{6624C76D-B1C2-4A0B-8909-331A94219338}" type="sibTrans" cxnId="{D1BA7E4C-65CC-4B98-B8FD-44890C754B99}">
      <dgm:prSet/>
      <dgm:spPr/>
      <dgm:t>
        <a:bodyPr/>
        <a:lstStyle/>
        <a:p>
          <a:endParaRPr lang="en-US"/>
        </a:p>
      </dgm:t>
    </dgm:pt>
    <dgm:pt modelId="{E6ACBA1E-8FC0-4F79-AA53-CBD23FFFCF9A}">
      <dgm:prSet/>
      <dgm:spPr/>
      <dgm:t>
        <a:bodyPr/>
        <a:lstStyle/>
        <a:p>
          <a:r>
            <a:rPr lang="cs-CZ"/>
            <a:t>Insolvenční zákon (zákon č. 182/2006 Sb., o úpadku a způsobech jeho řešení) </a:t>
          </a:r>
          <a:endParaRPr lang="en-US"/>
        </a:p>
      </dgm:t>
    </dgm:pt>
    <dgm:pt modelId="{487AD325-A313-4512-BE92-77AE89398C12}" type="parTrans" cxnId="{23A588B3-F0F4-4144-A318-DAEF75A4E0D6}">
      <dgm:prSet/>
      <dgm:spPr/>
      <dgm:t>
        <a:bodyPr/>
        <a:lstStyle/>
        <a:p>
          <a:endParaRPr lang="en-US"/>
        </a:p>
      </dgm:t>
    </dgm:pt>
    <dgm:pt modelId="{D6C5D0DB-31D5-4353-8018-AA06E53A17D9}" type="sibTrans" cxnId="{23A588B3-F0F4-4144-A318-DAEF75A4E0D6}">
      <dgm:prSet/>
      <dgm:spPr/>
      <dgm:t>
        <a:bodyPr/>
        <a:lstStyle/>
        <a:p>
          <a:endParaRPr lang="en-US"/>
        </a:p>
      </dgm:t>
    </dgm:pt>
    <dgm:pt modelId="{B01B5E27-7905-4D6C-874F-8BF4D9937454}">
      <dgm:prSet/>
      <dgm:spPr/>
      <dgm:t>
        <a:bodyPr/>
        <a:lstStyle/>
        <a:p>
          <a:r>
            <a:rPr lang="cs-CZ"/>
            <a:t>Stavební předpisy (zákon č. 183/2006 Sb., stavební zákon) </a:t>
          </a:r>
          <a:endParaRPr lang="en-US"/>
        </a:p>
      </dgm:t>
    </dgm:pt>
    <dgm:pt modelId="{F2667A96-AD5C-42DA-A4D0-B919F1E6FF54}" type="parTrans" cxnId="{BF4021A0-4631-4FED-A247-B797A7EE7B1D}">
      <dgm:prSet/>
      <dgm:spPr/>
      <dgm:t>
        <a:bodyPr/>
        <a:lstStyle/>
        <a:p>
          <a:endParaRPr lang="en-US"/>
        </a:p>
      </dgm:t>
    </dgm:pt>
    <dgm:pt modelId="{AD7C15B9-8A2B-4735-BA73-5C4E9AE1A747}" type="sibTrans" cxnId="{BF4021A0-4631-4FED-A247-B797A7EE7B1D}">
      <dgm:prSet/>
      <dgm:spPr/>
      <dgm:t>
        <a:bodyPr/>
        <a:lstStyle/>
        <a:p>
          <a:endParaRPr lang="en-US"/>
        </a:p>
      </dgm:t>
    </dgm:pt>
    <dgm:pt modelId="{56E8CE40-877C-4BFB-AD36-3EC923176900}">
      <dgm:prSet/>
      <dgm:spPr/>
      <dgm:t>
        <a:bodyPr/>
        <a:lstStyle/>
        <a:p>
          <a:r>
            <a:rPr lang="cs-CZ"/>
            <a:t>Hygienické předpisy (zákon č. 258/2000 Sb, o ochraně veřejného zdraví) </a:t>
          </a:r>
          <a:endParaRPr lang="en-US"/>
        </a:p>
      </dgm:t>
    </dgm:pt>
    <dgm:pt modelId="{54D5C086-5DF2-4695-80FB-63CC26677513}" type="parTrans" cxnId="{B62D2C3C-0D65-4AF0-8BA9-AFD9707AC265}">
      <dgm:prSet/>
      <dgm:spPr/>
      <dgm:t>
        <a:bodyPr/>
        <a:lstStyle/>
        <a:p>
          <a:endParaRPr lang="en-US"/>
        </a:p>
      </dgm:t>
    </dgm:pt>
    <dgm:pt modelId="{83B7B839-DEB0-493C-AD5C-E4E9585575B4}" type="sibTrans" cxnId="{B62D2C3C-0D65-4AF0-8BA9-AFD9707AC265}">
      <dgm:prSet/>
      <dgm:spPr/>
      <dgm:t>
        <a:bodyPr/>
        <a:lstStyle/>
        <a:p>
          <a:endParaRPr lang="en-US"/>
        </a:p>
      </dgm:t>
    </dgm:pt>
    <dgm:pt modelId="{BC7DE475-3617-4C8C-A334-FD9074DA77E4}">
      <dgm:prSet/>
      <dgm:spPr/>
      <dgm:t>
        <a:bodyPr/>
        <a:lstStyle/>
        <a:p>
          <a:r>
            <a:rPr lang="cs-CZ"/>
            <a:t>Požární předpisy (zákon č. 133/1985 Sb., o požární ochraně) </a:t>
          </a:r>
          <a:endParaRPr lang="en-US"/>
        </a:p>
      </dgm:t>
    </dgm:pt>
    <dgm:pt modelId="{65607A8B-AF24-467E-9CD9-5A56794469EE}" type="parTrans" cxnId="{351FDBC6-56CD-41F5-B362-927F083AAEBB}">
      <dgm:prSet/>
      <dgm:spPr/>
      <dgm:t>
        <a:bodyPr/>
        <a:lstStyle/>
        <a:p>
          <a:endParaRPr lang="en-US"/>
        </a:p>
      </dgm:t>
    </dgm:pt>
    <dgm:pt modelId="{CA901CCE-1C3D-499A-A528-DBFBBE791B51}" type="sibTrans" cxnId="{351FDBC6-56CD-41F5-B362-927F083AAEBB}">
      <dgm:prSet/>
      <dgm:spPr/>
      <dgm:t>
        <a:bodyPr/>
        <a:lstStyle/>
        <a:p>
          <a:endParaRPr lang="en-US"/>
        </a:p>
      </dgm:t>
    </dgm:pt>
    <dgm:pt modelId="{C15132A7-4801-42FB-94CE-3F553D80E21C}">
      <dgm:prSet/>
      <dgm:spPr/>
      <dgm:t>
        <a:bodyPr/>
        <a:lstStyle/>
        <a:p>
          <a:r>
            <a:rPr lang="cs-CZ"/>
            <a:t>Ochrana památkové péče (zákon č. 20/1987 Sb., o státní památkové péči) </a:t>
          </a:r>
          <a:endParaRPr lang="en-US"/>
        </a:p>
      </dgm:t>
    </dgm:pt>
    <dgm:pt modelId="{72014E3F-7CC6-45C5-BCA2-67AB5CD6C0F1}" type="parTrans" cxnId="{2B33F86E-9C98-4D75-9351-98B3628B06C2}">
      <dgm:prSet/>
      <dgm:spPr/>
      <dgm:t>
        <a:bodyPr/>
        <a:lstStyle/>
        <a:p>
          <a:endParaRPr lang="en-US"/>
        </a:p>
      </dgm:t>
    </dgm:pt>
    <dgm:pt modelId="{E181E2E9-6606-4479-9472-16048B2939BD}" type="sibTrans" cxnId="{2B33F86E-9C98-4D75-9351-98B3628B06C2}">
      <dgm:prSet/>
      <dgm:spPr/>
      <dgm:t>
        <a:bodyPr/>
        <a:lstStyle/>
        <a:p>
          <a:endParaRPr lang="en-US"/>
        </a:p>
      </dgm:t>
    </dgm:pt>
    <dgm:pt modelId="{47E5C341-FC61-4998-A849-A5B8588BB676}">
      <dgm:prSet/>
      <dgm:spPr/>
      <dgm:t>
        <a:bodyPr/>
        <a:lstStyle/>
        <a:p>
          <a:r>
            <a:rPr lang="cs-CZ"/>
            <a:t>EET (zákon č. 112/2016 Sb., o evidenci tržeb) </a:t>
          </a:r>
          <a:endParaRPr lang="en-US"/>
        </a:p>
      </dgm:t>
    </dgm:pt>
    <dgm:pt modelId="{3486661C-4B51-45C4-A659-833B8B04718D}" type="parTrans" cxnId="{0518F0E7-E31C-4B84-9AD7-CFBE7B53BA51}">
      <dgm:prSet/>
      <dgm:spPr/>
      <dgm:t>
        <a:bodyPr/>
        <a:lstStyle/>
        <a:p>
          <a:endParaRPr lang="en-US"/>
        </a:p>
      </dgm:t>
    </dgm:pt>
    <dgm:pt modelId="{A5E8D1C8-1FA8-4C4E-B0D4-E13A7B436CD4}" type="sibTrans" cxnId="{0518F0E7-E31C-4B84-9AD7-CFBE7B53BA51}">
      <dgm:prSet/>
      <dgm:spPr/>
      <dgm:t>
        <a:bodyPr/>
        <a:lstStyle/>
        <a:p>
          <a:endParaRPr lang="en-US"/>
        </a:p>
      </dgm:t>
    </dgm:pt>
    <dgm:pt modelId="{7FA100ED-6713-473B-8B31-EDD83BBAE78C}">
      <dgm:prSet/>
      <dgm:spPr/>
      <dgm:t>
        <a:bodyPr/>
        <a:lstStyle/>
        <a:p>
          <a:r>
            <a:rPr lang="cs-CZ"/>
            <a:t>Pravidla pro zasílání elektronických obchodních sdělení (zákon č. 480/2004 Sb., o některých službách informační společnosti)</a:t>
          </a:r>
          <a:endParaRPr lang="en-US"/>
        </a:p>
      </dgm:t>
    </dgm:pt>
    <dgm:pt modelId="{700E9BC5-6C53-4E89-86E6-9572A35BC061}" type="parTrans" cxnId="{1712D447-3A67-456B-80E4-154A95486E0C}">
      <dgm:prSet/>
      <dgm:spPr/>
      <dgm:t>
        <a:bodyPr/>
        <a:lstStyle/>
        <a:p>
          <a:endParaRPr lang="en-US"/>
        </a:p>
      </dgm:t>
    </dgm:pt>
    <dgm:pt modelId="{1B8C0DA9-AC53-4E6A-AA68-634237248291}" type="sibTrans" cxnId="{1712D447-3A67-456B-80E4-154A95486E0C}">
      <dgm:prSet/>
      <dgm:spPr/>
      <dgm:t>
        <a:bodyPr/>
        <a:lstStyle/>
        <a:p>
          <a:endParaRPr lang="en-US"/>
        </a:p>
      </dgm:t>
    </dgm:pt>
    <dgm:pt modelId="{E9B850B3-8958-4629-AF17-8004E4252374}">
      <dgm:prSet/>
      <dgm:spPr/>
      <dgm:t>
        <a:bodyPr/>
        <a:lstStyle/>
        <a:p>
          <a:r>
            <a:rPr lang="cs-CZ"/>
            <a:t>Zákon 326/1999 Sb. o pobytu cizinců na území ČR</a:t>
          </a:r>
          <a:endParaRPr lang="en-US"/>
        </a:p>
      </dgm:t>
    </dgm:pt>
    <dgm:pt modelId="{452EFE67-230E-4507-9082-804620C590DF}" type="parTrans" cxnId="{6F9658F0-99E3-4F36-8AFE-DBED1B430953}">
      <dgm:prSet/>
      <dgm:spPr/>
      <dgm:t>
        <a:bodyPr/>
        <a:lstStyle/>
        <a:p>
          <a:endParaRPr lang="en-US"/>
        </a:p>
      </dgm:t>
    </dgm:pt>
    <dgm:pt modelId="{32FC817C-6700-4E6D-A635-3D35238EBABC}" type="sibTrans" cxnId="{6F9658F0-99E3-4F36-8AFE-DBED1B430953}">
      <dgm:prSet/>
      <dgm:spPr/>
      <dgm:t>
        <a:bodyPr/>
        <a:lstStyle/>
        <a:p>
          <a:endParaRPr lang="en-US"/>
        </a:p>
      </dgm:t>
    </dgm:pt>
    <dgm:pt modelId="{E93390BB-23C2-4F97-8463-F3F3815D70D9}" type="pres">
      <dgm:prSet presAssocID="{D320EC8B-2064-4AB1-B533-81555A68F144}" presName="diagram" presStyleCnt="0">
        <dgm:presLayoutVars>
          <dgm:dir/>
          <dgm:resizeHandles val="exact"/>
        </dgm:presLayoutVars>
      </dgm:prSet>
      <dgm:spPr/>
    </dgm:pt>
    <dgm:pt modelId="{04C21C50-5D1B-4EF9-AF4D-15A2CFC5198C}" type="pres">
      <dgm:prSet presAssocID="{A5E8ABA4-C44B-4C2D-99E5-7543E06B1879}" presName="node" presStyleLbl="node1" presStyleIdx="0" presStyleCnt="22">
        <dgm:presLayoutVars>
          <dgm:bulletEnabled val="1"/>
        </dgm:presLayoutVars>
      </dgm:prSet>
      <dgm:spPr/>
    </dgm:pt>
    <dgm:pt modelId="{D33BA6E8-E2AD-4A73-9913-96D493E35934}" type="pres">
      <dgm:prSet presAssocID="{D15DFBDA-91A8-4FF1-B293-17C843F7BC93}" presName="sibTrans" presStyleCnt="0"/>
      <dgm:spPr/>
    </dgm:pt>
    <dgm:pt modelId="{9442B279-14DA-4DDF-AD0B-6F374AD67A07}" type="pres">
      <dgm:prSet presAssocID="{65CB87FD-0649-4BF3-9A0D-2F0CECA495FB}" presName="node" presStyleLbl="node1" presStyleIdx="1" presStyleCnt="22">
        <dgm:presLayoutVars>
          <dgm:bulletEnabled val="1"/>
        </dgm:presLayoutVars>
      </dgm:prSet>
      <dgm:spPr/>
    </dgm:pt>
    <dgm:pt modelId="{23A61D70-53C2-41ED-8DCF-08CE0E953663}" type="pres">
      <dgm:prSet presAssocID="{863C2D82-6F6B-4C23-9166-81C5C6747657}" presName="sibTrans" presStyleCnt="0"/>
      <dgm:spPr/>
    </dgm:pt>
    <dgm:pt modelId="{BC49AE91-8D85-4ABF-B55F-5B983312E68C}" type="pres">
      <dgm:prSet presAssocID="{585BBBF5-BBC6-4803-A60E-0B3D56B7A715}" presName="node" presStyleLbl="node1" presStyleIdx="2" presStyleCnt="22">
        <dgm:presLayoutVars>
          <dgm:bulletEnabled val="1"/>
        </dgm:presLayoutVars>
      </dgm:prSet>
      <dgm:spPr/>
    </dgm:pt>
    <dgm:pt modelId="{B4637454-127E-4060-A400-9161A1DB1D50}" type="pres">
      <dgm:prSet presAssocID="{2A0BEAEE-4A53-49E4-AF15-DCED8289CC54}" presName="sibTrans" presStyleCnt="0"/>
      <dgm:spPr/>
    </dgm:pt>
    <dgm:pt modelId="{499B9628-8020-4A1E-9901-FEE0ACCFF9AB}" type="pres">
      <dgm:prSet presAssocID="{D8A0BFF6-1AAC-495E-8E5E-3F55E0E282AB}" presName="node" presStyleLbl="node1" presStyleIdx="3" presStyleCnt="22">
        <dgm:presLayoutVars>
          <dgm:bulletEnabled val="1"/>
        </dgm:presLayoutVars>
      </dgm:prSet>
      <dgm:spPr/>
    </dgm:pt>
    <dgm:pt modelId="{C4C4FE3F-AE93-4F03-B595-439B87CA10CD}" type="pres">
      <dgm:prSet presAssocID="{7ADC9297-D477-4132-BA2E-AAB407D020C4}" presName="sibTrans" presStyleCnt="0"/>
      <dgm:spPr/>
    </dgm:pt>
    <dgm:pt modelId="{E97322F2-308D-4A0B-B66F-EDD3D73BCE1E}" type="pres">
      <dgm:prSet presAssocID="{9CC9F65E-4FB6-4804-AC00-87795624FC7F}" presName="node" presStyleLbl="node1" presStyleIdx="4" presStyleCnt="22">
        <dgm:presLayoutVars>
          <dgm:bulletEnabled val="1"/>
        </dgm:presLayoutVars>
      </dgm:prSet>
      <dgm:spPr/>
    </dgm:pt>
    <dgm:pt modelId="{80F33D1B-8FE9-4EF1-9E4D-ED28B1989D6D}" type="pres">
      <dgm:prSet presAssocID="{B8977ACF-8244-4C15-B965-E54F0C303DCC}" presName="sibTrans" presStyleCnt="0"/>
      <dgm:spPr/>
    </dgm:pt>
    <dgm:pt modelId="{0FA196D7-72BE-49E5-B898-771F10246F09}" type="pres">
      <dgm:prSet presAssocID="{76225BCE-C6F5-444D-9438-EC393EFDDD16}" presName="node" presStyleLbl="node1" presStyleIdx="5" presStyleCnt="22">
        <dgm:presLayoutVars>
          <dgm:bulletEnabled val="1"/>
        </dgm:presLayoutVars>
      </dgm:prSet>
      <dgm:spPr/>
    </dgm:pt>
    <dgm:pt modelId="{8E7F65AF-20C6-4E47-85C5-AC632AE9A713}" type="pres">
      <dgm:prSet presAssocID="{19A806C5-E1A0-470A-AAE3-283BBF4312B2}" presName="sibTrans" presStyleCnt="0"/>
      <dgm:spPr/>
    </dgm:pt>
    <dgm:pt modelId="{A16125B5-BA68-46FF-B1B2-921027DF69B3}" type="pres">
      <dgm:prSet presAssocID="{A539222B-1BEB-4C72-A570-AB2F9BB71D5B}" presName="node" presStyleLbl="node1" presStyleIdx="6" presStyleCnt="22">
        <dgm:presLayoutVars>
          <dgm:bulletEnabled val="1"/>
        </dgm:presLayoutVars>
      </dgm:prSet>
      <dgm:spPr/>
    </dgm:pt>
    <dgm:pt modelId="{EEFA4480-B3AF-4BBF-A1A4-84D0C0A802C7}" type="pres">
      <dgm:prSet presAssocID="{528E820D-3D99-435F-9ECA-6A17C9C5B66F}" presName="sibTrans" presStyleCnt="0"/>
      <dgm:spPr/>
    </dgm:pt>
    <dgm:pt modelId="{7A5B6AFF-992E-4747-8881-C12154156FC0}" type="pres">
      <dgm:prSet presAssocID="{4DB70C15-0F2D-4CB9-847A-DD2E38740956}" presName="node" presStyleLbl="node1" presStyleIdx="7" presStyleCnt="22">
        <dgm:presLayoutVars>
          <dgm:bulletEnabled val="1"/>
        </dgm:presLayoutVars>
      </dgm:prSet>
      <dgm:spPr/>
    </dgm:pt>
    <dgm:pt modelId="{4685B99E-DD22-43F2-ACBB-2C7C5DB275C4}" type="pres">
      <dgm:prSet presAssocID="{CA7C206B-0D7B-4BB2-9ECE-C82E23DE2A9C}" presName="sibTrans" presStyleCnt="0"/>
      <dgm:spPr/>
    </dgm:pt>
    <dgm:pt modelId="{16290691-016C-430C-9DEC-A98EAAFC931B}" type="pres">
      <dgm:prSet presAssocID="{17BC5A66-8855-46C3-B01D-1CB1D9E6D375}" presName="node" presStyleLbl="node1" presStyleIdx="8" presStyleCnt="22">
        <dgm:presLayoutVars>
          <dgm:bulletEnabled val="1"/>
        </dgm:presLayoutVars>
      </dgm:prSet>
      <dgm:spPr/>
    </dgm:pt>
    <dgm:pt modelId="{2842A470-F2B5-49D0-B228-3B867C7ED08C}" type="pres">
      <dgm:prSet presAssocID="{89F0DF97-16AC-4E50-AB6C-AAF2391CC6E0}" presName="sibTrans" presStyleCnt="0"/>
      <dgm:spPr/>
    </dgm:pt>
    <dgm:pt modelId="{AA8DA458-EACF-4666-84BB-C4D97809BF5C}" type="pres">
      <dgm:prSet presAssocID="{476BA082-E0DA-4CE8-AB4B-0CC988FE6291}" presName="node" presStyleLbl="node1" presStyleIdx="9" presStyleCnt="22">
        <dgm:presLayoutVars>
          <dgm:bulletEnabled val="1"/>
        </dgm:presLayoutVars>
      </dgm:prSet>
      <dgm:spPr/>
    </dgm:pt>
    <dgm:pt modelId="{C45E9C1E-56E2-4217-90C0-356D195A5166}" type="pres">
      <dgm:prSet presAssocID="{D3335C8A-6D09-4315-9029-AA657E1671C0}" presName="sibTrans" presStyleCnt="0"/>
      <dgm:spPr/>
    </dgm:pt>
    <dgm:pt modelId="{326FF83B-EC88-40E6-BC58-67DAFF9F3091}" type="pres">
      <dgm:prSet presAssocID="{3A776AAE-09F9-4042-8860-53D81215887A}" presName="node" presStyleLbl="node1" presStyleIdx="10" presStyleCnt="22">
        <dgm:presLayoutVars>
          <dgm:bulletEnabled val="1"/>
        </dgm:presLayoutVars>
      </dgm:prSet>
      <dgm:spPr/>
    </dgm:pt>
    <dgm:pt modelId="{5A2522CD-C1B8-4C8F-93A2-7E43B4EFC6C8}" type="pres">
      <dgm:prSet presAssocID="{F0B6CDE1-441A-41A3-B402-269FFEEAB1ED}" presName="sibTrans" presStyleCnt="0"/>
      <dgm:spPr/>
    </dgm:pt>
    <dgm:pt modelId="{471D6DB8-B25F-4EBF-A878-77EAE35DE20A}" type="pres">
      <dgm:prSet presAssocID="{0DCDBC0B-2BDC-4672-8F09-231A131151C0}" presName="node" presStyleLbl="node1" presStyleIdx="11" presStyleCnt="22">
        <dgm:presLayoutVars>
          <dgm:bulletEnabled val="1"/>
        </dgm:presLayoutVars>
      </dgm:prSet>
      <dgm:spPr/>
    </dgm:pt>
    <dgm:pt modelId="{363997AC-9D0F-46A3-898E-17BAFD294E92}" type="pres">
      <dgm:prSet presAssocID="{1A8DAC4E-8590-46D0-8094-E7820ECF6C1B}" presName="sibTrans" presStyleCnt="0"/>
      <dgm:spPr/>
    </dgm:pt>
    <dgm:pt modelId="{AC857301-7EB4-412E-878B-3C4D04925D90}" type="pres">
      <dgm:prSet presAssocID="{844E1C44-B2BE-4B98-9032-220B582C7F4B}" presName="node" presStyleLbl="node1" presStyleIdx="12" presStyleCnt="22">
        <dgm:presLayoutVars>
          <dgm:bulletEnabled val="1"/>
        </dgm:presLayoutVars>
      </dgm:prSet>
      <dgm:spPr/>
    </dgm:pt>
    <dgm:pt modelId="{85E83F29-96D7-4DFC-B5E2-6E08EA1AE0B6}" type="pres">
      <dgm:prSet presAssocID="{7DFF44FD-F256-45A3-82C8-A57B6A980C70}" presName="sibTrans" presStyleCnt="0"/>
      <dgm:spPr/>
    </dgm:pt>
    <dgm:pt modelId="{A377016D-1B16-4C59-9E75-1675CEEAA082}" type="pres">
      <dgm:prSet presAssocID="{B08C9CA3-A589-4282-BEDB-7DDA84BECD79}" presName="node" presStyleLbl="node1" presStyleIdx="13" presStyleCnt="22">
        <dgm:presLayoutVars>
          <dgm:bulletEnabled val="1"/>
        </dgm:presLayoutVars>
      </dgm:prSet>
      <dgm:spPr/>
    </dgm:pt>
    <dgm:pt modelId="{F81C0DF6-8ED4-4716-AF21-2582307FBB9D}" type="pres">
      <dgm:prSet presAssocID="{6624C76D-B1C2-4A0B-8909-331A94219338}" presName="sibTrans" presStyleCnt="0"/>
      <dgm:spPr/>
    </dgm:pt>
    <dgm:pt modelId="{87AA64B4-8D52-4365-BED3-2348796D09BF}" type="pres">
      <dgm:prSet presAssocID="{E6ACBA1E-8FC0-4F79-AA53-CBD23FFFCF9A}" presName="node" presStyleLbl="node1" presStyleIdx="14" presStyleCnt="22">
        <dgm:presLayoutVars>
          <dgm:bulletEnabled val="1"/>
        </dgm:presLayoutVars>
      </dgm:prSet>
      <dgm:spPr/>
    </dgm:pt>
    <dgm:pt modelId="{BD1C5242-5727-4FEB-90C2-9DA3DFC58ACD}" type="pres">
      <dgm:prSet presAssocID="{D6C5D0DB-31D5-4353-8018-AA06E53A17D9}" presName="sibTrans" presStyleCnt="0"/>
      <dgm:spPr/>
    </dgm:pt>
    <dgm:pt modelId="{99415A5B-CFDD-4AEB-8CA0-5910AD424D89}" type="pres">
      <dgm:prSet presAssocID="{B01B5E27-7905-4D6C-874F-8BF4D9937454}" presName="node" presStyleLbl="node1" presStyleIdx="15" presStyleCnt="22">
        <dgm:presLayoutVars>
          <dgm:bulletEnabled val="1"/>
        </dgm:presLayoutVars>
      </dgm:prSet>
      <dgm:spPr/>
    </dgm:pt>
    <dgm:pt modelId="{C10B31CC-5D6C-4640-93DB-61796E2FFDE1}" type="pres">
      <dgm:prSet presAssocID="{AD7C15B9-8A2B-4735-BA73-5C4E9AE1A747}" presName="sibTrans" presStyleCnt="0"/>
      <dgm:spPr/>
    </dgm:pt>
    <dgm:pt modelId="{34C30C87-537D-4909-BCC8-09F672B8655F}" type="pres">
      <dgm:prSet presAssocID="{56E8CE40-877C-4BFB-AD36-3EC923176900}" presName="node" presStyleLbl="node1" presStyleIdx="16" presStyleCnt="22">
        <dgm:presLayoutVars>
          <dgm:bulletEnabled val="1"/>
        </dgm:presLayoutVars>
      </dgm:prSet>
      <dgm:spPr/>
    </dgm:pt>
    <dgm:pt modelId="{457FD556-0ECE-4265-87A7-8B5D740B3F6D}" type="pres">
      <dgm:prSet presAssocID="{83B7B839-DEB0-493C-AD5C-E4E9585575B4}" presName="sibTrans" presStyleCnt="0"/>
      <dgm:spPr/>
    </dgm:pt>
    <dgm:pt modelId="{4C9361A7-31BF-44CC-9976-A68B2F5C18B9}" type="pres">
      <dgm:prSet presAssocID="{BC7DE475-3617-4C8C-A334-FD9074DA77E4}" presName="node" presStyleLbl="node1" presStyleIdx="17" presStyleCnt="22">
        <dgm:presLayoutVars>
          <dgm:bulletEnabled val="1"/>
        </dgm:presLayoutVars>
      </dgm:prSet>
      <dgm:spPr/>
    </dgm:pt>
    <dgm:pt modelId="{72ADB990-8A25-458D-B044-0729A7526C9F}" type="pres">
      <dgm:prSet presAssocID="{CA901CCE-1C3D-499A-A528-DBFBBE791B51}" presName="sibTrans" presStyleCnt="0"/>
      <dgm:spPr/>
    </dgm:pt>
    <dgm:pt modelId="{58C0C68C-2B15-493C-994B-6434B97026C1}" type="pres">
      <dgm:prSet presAssocID="{C15132A7-4801-42FB-94CE-3F553D80E21C}" presName="node" presStyleLbl="node1" presStyleIdx="18" presStyleCnt="22">
        <dgm:presLayoutVars>
          <dgm:bulletEnabled val="1"/>
        </dgm:presLayoutVars>
      </dgm:prSet>
      <dgm:spPr/>
    </dgm:pt>
    <dgm:pt modelId="{1B35F2E9-E0D8-4809-96F0-57F6A6DC0B5A}" type="pres">
      <dgm:prSet presAssocID="{E181E2E9-6606-4479-9472-16048B2939BD}" presName="sibTrans" presStyleCnt="0"/>
      <dgm:spPr/>
    </dgm:pt>
    <dgm:pt modelId="{FA8E865F-6646-41AF-B5C1-492D62A787A7}" type="pres">
      <dgm:prSet presAssocID="{47E5C341-FC61-4998-A849-A5B8588BB676}" presName="node" presStyleLbl="node1" presStyleIdx="19" presStyleCnt="22">
        <dgm:presLayoutVars>
          <dgm:bulletEnabled val="1"/>
        </dgm:presLayoutVars>
      </dgm:prSet>
      <dgm:spPr/>
    </dgm:pt>
    <dgm:pt modelId="{BC38C53A-8665-44AC-9F07-575E49011D6C}" type="pres">
      <dgm:prSet presAssocID="{A5E8D1C8-1FA8-4C4E-B0D4-E13A7B436CD4}" presName="sibTrans" presStyleCnt="0"/>
      <dgm:spPr/>
    </dgm:pt>
    <dgm:pt modelId="{1AC33017-0788-4802-B0AC-6B3072D2D043}" type="pres">
      <dgm:prSet presAssocID="{7FA100ED-6713-473B-8B31-EDD83BBAE78C}" presName="node" presStyleLbl="node1" presStyleIdx="20" presStyleCnt="22">
        <dgm:presLayoutVars>
          <dgm:bulletEnabled val="1"/>
        </dgm:presLayoutVars>
      </dgm:prSet>
      <dgm:spPr/>
    </dgm:pt>
    <dgm:pt modelId="{3CC6257D-000F-45B3-BD45-B9A09AEA154D}" type="pres">
      <dgm:prSet presAssocID="{1B8C0DA9-AC53-4E6A-AA68-634237248291}" presName="sibTrans" presStyleCnt="0"/>
      <dgm:spPr/>
    </dgm:pt>
    <dgm:pt modelId="{5CA85E88-E970-4A6A-B46A-2427F4541A87}" type="pres">
      <dgm:prSet presAssocID="{E9B850B3-8958-4629-AF17-8004E4252374}" presName="node" presStyleLbl="node1" presStyleIdx="21" presStyleCnt="22">
        <dgm:presLayoutVars>
          <dgm:bulletEnabled val="1"/>
        </dgm:presLayoutVars>
      </dgm:prSet>
      <dgm:spPr/>
    </dgm:pt>
  </dgm:ptLst>
  <dgm:cxnLst>
    <dgm:cxn modelId="{0359B607-0C19-433A-AB69-E8AA351AFC5E}" srcId="{D320EC8B-2064-4AB1-B533-81555A68F144}" destId="{D8A0BFF6-1AAC-495E-8E5E-3F55E0E282AB}" srcOrd="3" destOrd="0" parTransId="{E8F311B1-CC92-4E11-8F04-E4288FDD3A5F}" sibTransId="{7ADC9297-D477-4132-BA2E-AAB407D020C4}"/>
    <dgm:cxn modelId="{DE76B50C-C89D-443E-898C-007D3ABA987D}" type="presOf" srcId="{4DB70C15-0F2D-4CB9-847A-DD2E38740956}" destId="{7A5B6AFF-992E-4747-8881-C12154156FC0}" srcOrd="0" destOrd="0" presId="urn:microsoft.com/office/officeart/2005/8/layout/default#1"/>
    <dgm:cxn modelId="{9E9C1E15-C527-4474-A13C-A85545B0352B}" type="presOf" srcId="{B01B5E27-7905-4D6C-874F-8BF4D9937454}" destId="{99415A5B-CFDD-4AEB-8CA0-5910AD424D89}" srcOrd="0" destOrd="0" presId="urn:microsoft.com/office/officeart/2005/8/layout/default#1"/>
    <dgm:cxn modelId="{E9B1831C-84B5-4E36-9A6D-12B7A6B5A94D}" type="presOf" srcId="{D8A0BFF6-1AAC-495E-8E5E-3F55E0E282AB}" destId="{499B9628-8020-4A1E-9901-FEE0ACCFF9AB}" srcOrd="0" destOrd="0" presId="urn:microsoft.com/office/officeart/2005/8/layout/default#1"/>
    <dgm:cxn modelId="{4001F223-1FF7-4D40-8D51-E3CCA8902D93}" type="presOf" srcId="{BC7DE475-3617-4C8C-A334-FD9074DA77E4}" destId="{4C9361A7-31BF-44CC-9976-A68B2F5C18B9}" srcOrd="0" destOrd="0" presId="urn:microsoft.com/office/officeart/2005/8/layout/default#1"/>
    <dgm:cxn modelId="{DC93B625-7ADB-48E5-8236-61C0178838E2}" srcId="{D320EC8B-2064-4AB1-B533-81555A68F144}" destId="{76225BCE-C6F5-444D-9438-EC393EFDDD16}" srcOrd="5" destOrd="0" parTransId="{83107C23-92B5-4A2E-9255-31DD67B22C8B}" sibTransId="{19A806C5-E1A0-470A-AAE3-283BBF4312B2}"/>
    <dgm:cxn modelId="{4A1D9427-4A22-411B-A483-831CFB9E1C98}" srcId="{D320EC8B-2064-4AB1-B533-81555A68F144}" destId="{65CB87FD-0649-4BF3-9A0D-2F0CECA495FB}" srcOrd="1" destOrd="0" parTransId="{1C03E0FD-4FC0-41B2-A0D0-D22A5F39CF99}" sibTransId="{863C2D82-6F6B-4C23-9166-81C5C6747657}"/>
    <dgm:cxn modelId="{5B1C6028-AC1C-4258-9882-E0AC8243468D}" type="presOf" srcId="{844E1C44-B2BE-4B98-9032-220B582C7F4B}" destId="{AC857301-7EB4-412E-878B-3C4D04925D90}" srcOrd="0" destOrd="0" presId="urn:microsoft.com/office/officeart/2005/8/layout/default#1"/>
    <dgm:cxn modelId="{BC8F4433-BA7D-47DA-BF1D-FE256EEB565F}" srcId="{D320EC8B-2064-4AB1-B533-81555A68F144}" destId="{585BBBF5-BBC6-4803-A60E-0B3D56B7A715}" srcOrd="2" destOrd="0" parTransId="{681F802D-406A-4EC4-9A66-79579D5C7BF7}" sibTransId="{2A0BEAEE-4A53-49E4-AF15-DCED8289CC54}"/>
    <dgm:cxn modelId="{800B8B38-8B53-4725-953B-DDB1D8F43233}" type="presOf" srcId="{E9B850B3-8958-4629-AF17-8004E4252374}" destId="{5CA85E88-E970-4A6A-B46A-2427F4541A87}" srcOrd="0" destOrd="0" presId="urn:microsoft.com/office/officeart/2005/8/layout/default#1"/>
    <dgm:cxn modelId="{B62D2C3C-0D65-4AF0-8BA9-AFD9707AC265}" srcId="{D320EC8B-2064-4AB1-B533-81555A68F144}" destId="{56E8CE40-877C-4BFB-AD36-3EC923176900}" srcOrd="16" destOrd="0" parTransId="{54D5C086-5DF2-4695-80FB-63CC26677513}" sibTransId="{83B7B839-DEB0-493C-AD5C-E4E9585575B4}"/>
    <dgm:cxn modelId="{ABBF7E3F-3BE5-4B4F-A973-9218B5AEBB2C}" type="presOf" srcId="{A5E8ABA4-C44B-4C2D-99E5-7543E06B1879}" destId="{04C21C50-5D1B-4EF9-AF4D-15A2CFC5198C}" srcOrd="0" destOrd="0" presId="urn:microsoft.com/office/officeart/2005/8/layout/default#1"/>
    <dgm:cxn modelId="{FF6F5E5B-C66D-438A-B344-8D78E0D5A65C}" srcId="{D320EC8B-2064-4AB1-B533-81555A68F144}" destId="{A539222B-1BEB-4C72-A570-AB2F9BB71D5B}" srcOrd="6" destOrd="0" parTransId="{4AA58C4F-44E9-4965-9711-185FDB155E99}" sibTransId="{528E820D-3D99-435F-9ECA-6A17C9C5B66F}"/>
    <dgm:cxn modelId="{911A5D42-2043-45F5-931A-33AB4F52755C}" type="presOf" srcId="{17BC5A66-8855-46C3-B01D-1CB1D9E6D375}" destId="{16290691-016C-430C-9DEC-A98EAAFC931B}" srcOrd="0" destOrd="0" presId="urn:microsoft.com/office/officeart/2005/8/layout/default#1"/>
    <dgm:cxn modelId="{1712D447-3A67-456B-80E4-154A95486E0C}" srcId="{D320EC8B-2064-4AB1-B533-81555A68F144}" destId="{7FA100ED-6713-473B-8B31-EDD83BBAE78C}" srcOrd="20" destOrd="0" parTransId="{700E9BC5-6C53-4E89-86E6-9572A35BC061}" sibTransId="{1B8C0DA9-AC53-4E6A-AA68-634237248291}"/>
    <dgm:cxn modelId="{E2884C6A-D851-44C6-B64E-19ADF67C462B}" type="presOf" srcId="{7FA100ED-6713-473B-8B31-EDD83BBAE78C}" destId="{1AC33017-0788-4802-B0AC-6B3072D2D043}" srcOrd="0" destOrd="0" presId="urn:microsoft.com/office/officeart/2005/8/layout/default#1"/>
    <dgm:cxn modelId="{BF83014B-01F4-4F65-B4D8-D93CCA6D7A88}" type="presOf" srcId="{A539222B-1BEB-4C72-A570-AB2F9BB71D5B}" destId="{A16125B5-BA68-46FF-B1B2-921027DF69B3}" srcOrd="0" destOrd="0" presId="urn:microsoft.com/office/officeart/2005/8/layout/default#1"/>
    <dgm:cxn modelId="{D1BA7E4C-65CC-4B98-B8FD-44890C754B99}" srcId="{D320EC8B-2064-4AB1-B533-81555A68F144}" destId="{B08C9CA3-A589-4282-BEDB-7DDA84BECD79}" srcOrd="13" destOrd="0" parTransId="{C6FC5710-3317-44EE-8B1B-D98D61A40494}" sibTransId="{6624C76D-B1C2-4A0B-8909-331A94219338}"/>
    <dgm:cxn modelId="{2B33F86E-9C98-4D75-9351-98B3628B06C2}" srcId="{D320EC8B-2064-4AB1-B533-81555A68F144}" destId="{C15132A7-4801-42FB-94CE-3F553D80E21C}" srcOrd="18" destOrd="0" parTransId="{72014E3F-7CC6-45C5-BCA2-67AB5CD6C0F1}" sibTransId="{E181E2E9-6606-4479-9472-16048B2939BD}"/>
    <dgm:cxn modelId="{528E1850-9FB4-4520-886B-4B875CD05317}" srcId="{D320EC8B-2064-4AB1-B533-81555A68F144}" destId="{844E1C44-B2BE-4B98-9032-220B582C7F4B}" srcOrd="12" destOrd="0" parTransId="{11CECB8C-1A72-48DB-82E8-9CC966EE6BF2}" sibTransId="{7DFF44FD-F256-45A3-82C8-A57B6A980C70}"/>
    <dgm:cxn modelId="{C28A0E71-EEFF-42E2-9E9D-1C9BA4FA4512}" type="presOf" srcId="{D320EC8B-2064-4AB1-B533-81555A68F144}" destId="{E93390BB-23C2-4F97-8463-F3F3815D70D9}" srcOrd="0" destOrd="0" presId="urn:microsoft.com/office/officeart/2005/8/layout/default#1"/>
    <dgm:cxn modelId="{4ABC6D51-F61E-4E17-A6EE-61588FCA86E7}" type="presOf" srcId="{0DCDBC0B-2BDC-4672-8F09-231A131151C0}" destId="{471D6DB8-B25F-4EBF-A878-77EAE35DE20A}" srcOrd="0" destOrd="0" presId="urn:microsoft.com/office/officeart/2005/8/layout/default#1"/>
    <dgm:cxn modelId="{8AEA8553-C5C4-4E66-AFED-4B0A2D2F9E4A}" type="presOf" srcId="{C15132A7-4801-42FB-94CE-3F553D80E21C}" destId="{58C0C68C-2B15-493C-994B-6434B97026C1}" srcOrd="0" destOrd="0" presId="urn:microsoft.com/office/officeart/2005/8/layout/default#1"/>
    <dgm:cxn modelId="{4A2C6456-31F4-4448-9158-3F21C30F35AA}" type="presOf" srcId="{B08C9CA3-A589-4282-BEDB-7DDA84BECD79}" destId="{A377016D-1B16-4C59-9E75-1675CEEAA082}" srcOrd="0" destOrd="0" presId="urn:microsoft.com/office/officeart/2005/8/layout/default#1"/>
    <dgm:cxn modelId="{37836C82-2270-4940-89EA-2FC4E07A2B0B}" srcId="{D320EC8B-2064-4AB1-B533-81555A68F144}" destId="{17BC5A66-8855-46C3-B01D-1CB1D9E6D375}" srcOrd="8" destOrd="0" parTransId="{20489C76-2CF0-4919-B19F-04D2DF6F77CC}" sibTransId="{89F0DF97-16AC-4E50-AB6C-AAF2391CC6E0}"/>
    <dgm:cxn modelId="{71FF3F92-8599-4A8F-8A2D-00B71D6E649D}" srcId="{D320EC8B-2064-4AB1-B533-81555A68F144}" destId="{4DB70C15-0F2D-4CB9-847A-DD2E38740956}" srcOrd="7" destOrd="0" parTransId="{F8ED1C1A-DBD8-4D54-8109-BB508E54BF22}" sibTransId="{CA7C206B-0D7B-4BB2-9ECE-C82E23DE2A9C}"/>
    <dgm:cxn modelId="{BEE64994-87C1-4A40-BC2D-B1489BB7FD4A}" srcId="{D320EC8B-2064-4AB1-B533-81555A68F144}" destId="{A5E8ABA4-C44B-4C2D-99E5-7543E06B1879}" srcOrd="0" destOrd="0" parTransId="{F0039DEB-B328-436C-9243-EDCD78A1ED4D}" sibTransId="{D15DFBDA-91A8-4FF1-B293-17C843F7BC93}"/>
    <dgm:cxn modelId="{EFF0A296-3A36-483A-86CF-0A8F3F545AEF}" type="presOf" srcId="{47E5C341-FC61-4998-A849-A5B8588BB676}" destId="{FA8E865F-6646-41AF-B5C1-492D62A787A7}" srcOrd="0" destOrd="0" presId="urn:microsoft.com/office/officeart/2005/8/layout/default#1"/>
    <dgm:cxn modelId="{6420B297-24CA-4D52-B1D3-08927A3216DE}" type="presOf" srcId="{76225BCE-C6F5-444D-9438-EC393EFDDD16}" destId="{0FA196D7-72BE-49E5-B898-771F10246F09}" srcOrd="0" destOrd="0" presId="urn:microsoft.com/office/officeart/2005/8/layout/default#1"/>
    <dgm:cxn modelId="{BAAD859F-6D76-401E-B663-87A10D21D23D}" type="presOf" srcId="{585BBBF5-BBC6-4803-A60E-0B3D56B7A715}" destId="{BC49AE91-8D85-4ABF-B55F-5B983312E68C}" srcOrd="0" destOrd="0" presId="urn:microsoft.com/office/officeart/2005/8/layout/default#1"/>
    <dgm:cxn modelId="{1EA017A0-39F7-4679-A28A-C59EDAE5848D}" srcId="{D320EC8B-2064-4AB1-B533-81555A68F144}" destId="{3A776AAE-09F9-4042-8860-53D81215887A}" srcOrd="10" destOrd="0" parTransId="{C6D35BAC-5D13-46C0-BDE6-61CA2CD6754B}" sibTransId="{F0B6CDE1-441A-41A3-B402-269FFEEAB1ED}"/>
    <dgm:cxn modelId="{BF4021A0-4631-4FED-A247-B797A7EE7B1D}" srcId="{D320EC8B-2064-4AB1-B533-81555A68F144}" destId="{B01B5E27-7905-4D6C-874F-8BF4D9937454}" srcOrd="15" destOrd="0" parTransId="{F2667A96-AD5C-42DA-A4D0-B919F1E6FF54}" sibTransId="{AD7C15B9-8A2B-4735-BA73-5C4E9AE1A747}"/>
    <dgm:cxn modelId="{D46D55A4-A2D7-4631-AD53-FC7B7552B425}" srcId="{D320EC8B-2064-4AB1-B533-81555A68F144}" destId="{9CC9F65E-4FB6-4804-AC00-87795624FC7F}" srcOrd="4" destOrd="0" parTransId="{BFA192A3-59ED-42D6-9DFB-15A676E89587}" sibTransId="{B8977ACF-8244-4C15-B965-E54F0C303DCC}"/>
    <dgm:cxn modelId="{23A588B3-F0F4-4144-A318-DAEF75A4E0D6}" srcId="{D320EC8B-2064-4AB1-B533-81555A68F144}" destId="{E6ACBA1E-8FC0-4F79-AA53-CBD23FFFCF9A}" srcOrd="14" destOrd="0" parTransId="{487AD325-A313-4512-BE92-77AE89398C12}" sibTransId="{D6C5D0DB-31D5-4353-8018-AA06E53A17D9}"/>
    <dgm:cxn modelId="{CBC56CB6-AA39-4A8F-A4DB-94CA12FAA10E}" srcId="{D320EC8B-2064-4AB1-B533-81555A68F144}" destId="{0DCDBC0B-2BDC-4672-8F09-231A131151C0}" srcOrd="11" destOrd="0" parTransId="{BC8F7352-7A64-40B9-BBDC-DB23F4DD175B}" sibTransId="{1A8DAC4E-8590-46D0-8094-E7820ECF6C1B}"/>
    <dgm:cxn modelId="{351FDBC6-56CD-41F5-B362-927F083AAEBB}" srcId="{D320EC8B-2064-4AB1-B533-81555A68F144}" destId="{BC7DE475-3617-4C8C-A334-FD9074DA77E4}" srcOrd="17" destOrd="0" parTransId="{65607A8B-AF24-467E-9CD9-5A56794469EE}" sibTransId="{CA901CCE-1C3D-499A-A528-DBFBBE791B51}"/>
    <dgm:cxn modelId="{C7112FC8-1E54-414A-B3D5-461D286B01DF}" type="presOf" srcId="{65CB87FD-0649-4BF3-9A0D-2F0CECA495FB}" destId="{9442B279-14DA-4DDF-AD0B-6F374AD67A07}" srcOrd="0" destOrd="0" presId="urn:microsoft.com/office/officeart/2005/8/layout/default#1"/>
    <dgm:cxn modelId="{8E1DB6D5-B4A1-4A2C-9C59-356CBCD494D2}" type="presOf" srcId="{3A776AAE-09F9-4042-8860-53D81215887A}" destId="{326FF83B-EC88-40E6-BC58-67DAFF9F3091}" srcOrd="0" destOrd="0" presId="urn:microsoft.com/office/officeart/2005/8/layout/default#1"/>
    <dgm:cxn modelId="{921E28DD-F61C-4CB6-841C-D1781FAABC68}" type="presOf" srcId="{56E8CE40-877C-4BFB-AD36-3EC923176900}" destId="{34C30C87-537D-4909-BCC8-09F672B8655F}" srcOrd="0" destOrd="0" presId="urn:microsoft.com/office/officeart/2005/8/layout/default#1"/>
    <dgm:cxn modelId="{003931E3-2ACD-4894-A60F-534790EF8F71}" type="presOf" srcId="{476BA082-E0DA-4CE8-AB4B-0CC988FE6291}" destId="{AA8DA458-EACF-4666-84BB-C4D97809BF5C}" srcOrd="0" destOrd="0" presId="urn:microsoft.com/office/officeart/2005/8/layout/default#1"/>
    <dgm:cxn modelId="{578DCBE5-AC54-414C-8A8C-9813D8328698}" srcId="{D320EC8B-2064-4AB1-B533-81555A68F144}" destId="{476BA082-E0DA-4CE8-AB4B-0CC988FE6291}" srcOrd="9" destOrd="0" parTransId="{37DC0719-AE36-46C3-8014-2A48D2B9FBBF}" sibTransId="{D3335C8A-6D09-4315-9029-AA657E1671C0}"/>
    <dgm:cxn modelId="{0518F0E7-E31C-4B84-9AD7-CFBE7B53BA51}" srcId="{D320EC8B-2064-4AB1-B533-81555A68F144}" destId="{47E5C341-FC61-4998-A849-A5B8588BB676}" srcOrd="19" destOrd="0" parTransId="{3486661C-4B51-45C4-A659-833B8B04718D}" sibTransId="{A5E8D1C8-1FA8-4C4E-B0D4-E13A7B436CD4}"/>
    <dgm:cxn modelId="{7ABCCFEA-C442-4ECE-A45E-1919B48BE8B1}" type="presOf" srcId="{E6ACBA1E-8FC0-4F79-AA53-CBD23FFFCF9A}" destId="{87AA64B4-8D52-4365-BED3-2348796D09BF}" srcOrd="0" destOrd="0" presId="urn:microsoft.com/office/officeart/2005/8/layout/default#1"/>
    <dgm:cxn modelId="{6F9658F0-99E3-4F36-8AFE-DBED1B430953}" srcId="{D320EC8B-2064-4AB1-B533-81555A68F144}" destId="{E9B850B3-8958-4629-AF17-8004E4252374}" srcOrd="21" destOrd="0" parTransId="{452EFE67-230E-4507-9082-804620C590DF}" sibTransId="{32FC817C-6700-4E6D-A635-3D35238EBABC}"/>
    <dgm:cxn modelId="{A946CFFB-3068-4FA8-A750-6565DB7B5AD6}" type="presOf" srcId="{9CC9F65E-4FB6-4804-AC00-87795624FC7F}" destId="{E97322F2-308D-4A0B-B66F-EDD3D73BCE1E}" srcOrd="0" destOrd="0" presId="urn:microsoft.com/office/officeart/2005/8/layout/default#1"/>
    <dgm:cxn modelId="{4866D91E-3C41-413C-99F7-8F8BB6A7BE64}" type="presParOf" srcId="{E93390BB-23C2-4F97-8463-F3F3815D70D9}" destId="{04C21C50-5D1B-4EF9-AF4D-15A2CFC5198C}" srcOrd="0" destOrd="0" presId="urn:microsoft.com/office/officeart/2005/8/layout/default#1"/>
    <dgm:cxn modelId="{2BAFC4DF-5DC6-41D6-8F2F-E823BDBA7C44}" type="presParOf" srcId="{E93390BB-23C2-4F97-8463-F3F3815D70D9}" destId="{D33BA6E8-E2AD-4A73-9913-96D493E35934}" srcOrd="1" destOrd="0" presId="urn:microsoft.com/office/officeart/2005/8/layout/default#1"/>
    <dgm:cxn modelId="{51DC838C-AC37-4697-943A-2EB9D642F9F9}" type="presParOf" srcId="{E93390BB-23C2-4F97-8463-F3F3815D70D9}" destId="{9442B279-14DA-4DDF-AD0B-6F374AD67A07}" srcOrd="2" destOrd="0" presId="urn:microsoft.com/office/officeart/2005/8/layout/default#1"/>
    <dgm:cxn modelId="{DB3D56A4-1D30-420A-BEE2-41A56DE59B64}" type="presParOf" srcId="{E93390BB-23C2-4F97-8463-F3F3815D70D9}" destId="{23A61D70-53C2-41ED-8DCF-08CE0E953663}" srcOrd="3" destOrd="0" presId="urn:microsoft.com/office/officeart/2005/8/layout/default#1"/>
    <dgm:cxn modelId="{537BC965-8EFC-432C-86B6-F1C69710E7C0}" type="presParOf" srcId="{E93390BB-23C2-4F97-8463-F3F3815D70D9}" destId="{BC49AE91-8D85-4ABF-B55F-5B983312E68C}" srcOrd="4" destOrd="0" presId="urn:microsoft.com/office/officeart/2005/8/layout/default#1"/>
    <dgm:cxn modelId="{4A4D7F94-85FB-486F-A189-A417DB75637D}" type="presParOf" srcId="{E93390BB-23C2-4F97-8463-F3F3815D70D9}" destId="{B4637454-127E-4060-A400-9161A1DB1D50}" srcOrd="5" destOrd="0" presId="urn:microsoft.com/office/officeart/2005/8/layout/default#1"/>
    <dgm:cxn modelId="{75F492E2-26B6-46B8-9CAB-05CCE3965AA5}" type="presParOf" srcId="{E93390BB-23C2-4F97-8463-F3F3815D70D9}" destId="{499B9628-8020-4A1E-9901-FEE0ACCFF9AB}" srcOrd="6" destOrd="0" presId="urn:microsoft.com/office/officeart/2005/8/layout/default#1"/>
    <dgm:cxn modelId="{A7949C20-E623-4482-A3A0-203F4FE6133E}" type="presParOf" srcId="{E93390BB-23C2-4F97-8463-F3F3815D70D9}" destId="{C4C4FE3F-AE93-4F03-B595-439B87CA10CD}" srcOrd="7" destOrd="0" presId="urn:microsoft.com/office/officeart/2005/8/layout/default#1"/>
    <dgm:cxn modelId="{4891B6CC-B502-44FE-9903-82AFAC895802}" type="presParOf" srcId="{E93390BB-23C2-4F97-8463-F3F3815D70D9}" destId="{E97322F2-308D-4A0B-B66F-EDD3D73BCE1E}" srcOrd="8" destOrd="0" presId="urn:microsoft.com/office/officeart/2005/8/layout/default#1"/>
    <dgm:cxn modelId="{28C217D4-F4D6-413A-BCEA-7FACBA7E087C}" type="presParOf" srcId="{E93390BB-23C2-4F97-8463-F3F3815D70D9}" destId="{80F33D1B-8FE9-4EF1-9E4D-ED28B1989D6D}" srcOrd="9" destOrd="0" presId="urn:microsoft.com/office/officeart/2005/8/layout/default#1"/>
    <dgm:cxn modelId="{17462614-93C5-4C16-840C-0E4E62F544B0}" type="presParOf" srcId="{E93390BB-23C2-4F97-8463-F3F3815D70D9}" destId="{0FA196D7-72BE-49E5-B898-771F10246F09}" srcOrd="10" destOrd="0" presId="urn:microsoft.com/office/officeart/2005/8/layout/default#1"/>
    <dgm:cxn modelId="{2210558F-01AC-4D54-9854-D3CC0D66B137}" type="presParOf" srcId="{E93390BB-23C2-4F97-8463-F3F3815D70D9}" destId="{8E7F65AF-20C6-4E47-85C5-AC632AE9A713}" srcOrd="11" destOrd="0" presId="urn:microsoft.com/office/officeart/2005/8/layout/default#1"/>
    <dgm:cxn modelId="{2522F1F0-787C-460E-9F75-961FAAD63098}" type="presParOf" srcId="{E93390BB-23C2-4F97-8463-F3F3815D70D9}" destId="{A16125B5-BA68-46FF-B1B2-921027DF69B3}" srcOrd="12" destOrd="0" presId="urn:microsoft.com/office/officeart/2005/8/layout/default#1"/>
    <dgm:cxn modelId="{EEA584F0-F63B-42A2-9AE1-06193CD43D64}" type="presParOf" srcId="{E93390BB-23C2-4F97-8463-F3F3815D70D9}" destId="{EEFA4480-B3AF-4BBF-A1A4-84D0C0A802C7}" srcOrd="13" destOrd="0" presId="urn:microsoft.com/office/officeart/2005/8/layout/default#1"/>
    <dgm:cxn modelId="{4C0F4084-3253-43C1-8928-2DF6AE107366}" type="presParOf" srcId="{E93390BB-23C2-4F97-8463-F3F3815D70D9}" destId="{7A5B6AFF-992E-4747-8881-C12154156FC0}" srcOrd="14" destOrd="0" presId="urn:microsoft.com/office/officeart/2005/8/layout/default#1"/>
    <dgm:cxn modelId="{42B749C8-CF5D-4C15-B674-58A8F5A68D70}" type="presParOf" srcId="{E93390BB-23C2-4F97-8463-F3F3815D70D9}" destId="{4685B99E-DD22-43F2-ACBB-2C7C5DB275C4}" srcOrd="15" destOrd="0" presId="urn:microsoft.com/office/officeart/2005/8/layout/default#1"/>
    <dgm:cxn modelId="{63A6702D-EBD2-4185-AA44-2EBF39259075}" type="presParOf" srcId="{E93390BB-23C2-4F97-8463-F3F3815D70D9}" destId="{16290691-016C-430C-9DEC-A98EAAFC931B}" srcOrd="16" destOrd="0" presId="urn:microsoft.com/office/officeart/2005/8/layout/default#1"/>
    <dgm:cxn modelId="{9D9E8E06-AFC2-4C7A-B87B-993DCDE0C66F}" type="presParOf" srcId="{E93390BB-23C2-4F97-8463-F3F3815D70D9}" destId="{2842A470-F2B5-49D0-B228-3B867C7ED08C}" srcOrd="17" destOrd="0" presId="urn:microsoft.com/office/officeart/2005/8/layout/default#1"/>
    <dgm:cxn modelId="{15E32FF8-D692-4D5D-921F-E916CCB8EAFD}" type="presParOf" srcId="{E93390BB-23C2-4F97-8463-F3F3815D70D9}" destId="{AA8DA458-EACF-4666-84BB-C4D97809BF5C}" srcOrd="18" destOrd="0" presId="urn:microsoft.com/office/officeart/2005/8/layout/default#1"/>
    <dgm:cxn modelId="{2C5FA614-5582-428B-802A-E22600A00568}" type="presParOf" srcId="{E93390BB-23C2-4F97-8463-F3F3815D70D9}" destId="{C45E9C1E-56E2-4217-90C0-356D195A5166}" srcOrd="19" destOrd="0" presId="urn:microsoft.com/office/officeart/2005/8/layout/default#1"/>
    <dgm:cxn modelId="{E2298B2E-1966-4F70-8439-2F3C0C19A955}" type="presParOf" srcId="{E93390BB-23C2-4F97-8463-F3F3815D70D9}" destId="{326FF83B-EC88-40E6-BC58-67DAFF9F3091}" srcOrd="20" destOrd="0" presId="urn:microsoft.com/office/officeart/2005/8/layout/default#1"/>
    <dgm:cxn modelId="{F6F2B20B-EB7B-481D-863E-F84EBA8F4059}" type="presParOf" srcId="{E93390BB-23C2-4F97-8463-F3F3815D70D9}" destId="{5A2522CD-C1B8-4C8F-93A2-7E43B4EFC6C8}" srcOrd="21" destOrd="0" presId="urn:microsoft.com/office/officeart/2005/8/layout/default#1"/>
    <dgm:cxn modelId="{8EE00D73-9B5B-4D91-BAFF-20B6508956C5}" type="presParOf" srcId="{E93390BB-23C2-4F97-8463-F3F3815D70D9}" destId="{471D6DB8-B25F-4EBF-A878-77EAE35DE20A}" srcOrd="22" destOrd="0" presId="urn:microsoft.com/office/officeart/2005/8/layout/default#1"/>
    <dgm:cxn modelId="{09E1610A-5C97-421E-9A04-C190C26F7CC5}" type="presParOf" srcId="{E93390BB-23C2-4F97-8463-F3F3815D70D9}" destId="{363997AC-9D0F-46A3-898E-17BAFD294E92}" srcOrd="23" destOrd="0" presId="urn:microsoft.com/office/officeart/2005/8/layout/default#1"/>
    <dgm:cxn modelId="{6339C3ED-F06F-4307-BC4C-A71A89152FEE}" type="presParOf" srcId="{E93390BB-23C2-4F97-8463-F3F3815D70D9}" destId="{AC857301-7EB4-412E-878B-3C4D04925D90}" srcOrd="24" destOrd="0" presId="urn:microsoft.com/office/officeart/2005/8/layout/default#1"/>
    <dgm:cxn modelId="{5C7BF2FF-A8AD-48BD-A5A8-A8195DEF808C}" type="presParOf" srcId="{E93390BB-23C2-4F97-8463-F3F3815D70D9}" destId="{85E83F29-96D7-4DFC-B5E2-6E08EA1AE0B6}" srcOrd="25" destOrd="0" presId="urn:microsoft.com/office/officeart/2005/8/layout/default#1"/>
    <dgm:cxn modelId="{6197ECD1-2E1D-49FF-8ECD-B2FAF2D32F40}" type="presParOf" srcId="{E93390BB-23C2-4F97-8463-F3F3815D70D9}" destId="{A377016D-1B16-4C59-9E75-1675CEEAA082}" srcOrd="26" destOrd="0" presId="urn:microsoft.com/office/officeart/2005/8/layout/default#1"/>
    <dgm:cxn modelId="{0FBBB2E1-04C0-400E-9907-A7EE5585626B}" type="presParOf" srcId="{E93390BB-23C2-4F97-8463-F3F3815D70D9}" destId="{F81C0DF6-8ED4-4716-AF21-2582307FBB9D}" srcOrd="27" destOrd="0" presId="urn:microsoft.com/office/officeart/2005/8/layout/default#1"/>
    <dgm:cxn modelId="{2045898F-8301-41ED-A08D-DEEB0197ED3A}" type="presParOf" srcId="{E93390BB-23C2-4F97-8463-F3F3815D70D9}" destId="{87AA64B4-8D52-4365-BED3-2348796D09BF}" srcOrd="28" destOrd="0" presId="urn:microsoft.com/office/officeart/2005/8/layout/default#1"/>
    <dgm:cxn modelId="{4EB67A83-63D9-497D-B004-1AF3611C5F24}" type="presParOf" srcId="{E93390BB-23C2-4F97-8463-F3F3815D70D9}" destId="{BD1C5242-5727-4FEB-90C2-9DA3DFC58ACD}" srcOrd="29" destOrd="0" presId="urn:microsoft.com/office/officeart/2005/8/layout/default#1"/>
    <dgm:cxn modelId="{2EB42557-C283-4C09-B9AA-657D2F2A78C8}" type="presParOf" srcId="{E93390BB-23C2-4F97-8463-F3F3815D70D9}" destId="{99415A5B-CFDD-4AEB-8CA0-5910AD424D89}" srcOrd="30" destOrd="0" presId="urn:microsoft.com/office/officeart/2005/8/layout/default#1"/>
    <dgm:cxn modelId="{7B6A0CE5-26FF-45B2-9503-E30C840E0D94}" type="presParOf" srcId="{E93390BB-23C2-4F97-8463-F3F3815D70D9}" destId="{C10B31CC-5D6C-4640-93DB-61796E2FFDE1}" srcOrd="31" destOrd="0" presId="urn:microsoft.com/office/officeart/2005/8/layout/default#1"/>
    <dgm:cxn modelId="{CFCFF6C3-895E-4E39-B0C3-F6A9B8E104F5}" type="presParOf" srcId="{E93390BB-23C2-4F97-8463-F3F3815D70D9}" destId="{34C30C87-537D-4909-BCC8-09F672B8655F}" srcOrd="32" destOrd="0" presId="urn:microsoft.com/office/officeart/2005/8/layout/default#1"/>
    <dgm:cxn modelId="{0F306B3B-4B8D-4E09-B996-94F55DBC3EC0}" type="presParOf" srcId="{E93390BB-23C2-4F97-8463-F3F3815D70D9}" destId="{457FD556-0ECE-4265-87A7-8B5D740B3F6D}" srcOrd="33" destOrd="0" presId="urn:microsoft.com/office/officeart/2005/8/layout/default#1"/>
    <dgm:cxn modelId="{49F9BFC6-52A6-41C5-BF19-AE58D8971DB8}" type="presParOf" srcId="{E93390BB-23C2-4F97-8463-F3F3815D70D9}" destId="{4C9361A7-31BF-44CC-9976-A68B2F5C18B9}" srcOrd="34" destOrd="0" presId="urn:microsoft.com/office/officeart/2005/8/layout/default#1"/>
    <dgm:cxn modelId="{F944A6D8-CC5F-4712-950E-4A8496D96BC1}" type="presParOf" srcId="{E93390BB-23C2-4F97-8463-F3F3815D70D9}" destId="{72ADB990-8A25-458D-B044-0729A7526C9F}" srcOrd="35" destOrd="0" presId="urn:microsoft.com/office/officeart/2005/8/layout/default#1"/>
    <dgm:cxn modelId="{18F05F13-00C6-4238-A16F-161C7CD8AB49}" type="presParOf" srcId="{E93390BB-23C2-4F97-8463-F3F3815D70D9}" destId="{58C0C68C-2B15-493C-994B-6434B97026C1}" srcOrd="36" destOrd="0" presId="urn:microsoft.com/office/officeart/2005/8/layout/default#1"/>
    <dgm:cxn modelId="{C179BF9E-D433-4445-A51D-F806F5ED81D9}" type="presParOf" srcId="{E93390BB-23C2-4F97-8463-F3F3815D70D9}" destId="{1B35F2E9-E0D8-4809-96F0-57F6A6DC0B5A}" srcOrd="37" destOrd="0" presId="urn:microsoft.com/office/officeart/2005/8/layout/default#1"/>
    <dgm:cxn modelId="{8A1B8B2D-FB01-4290-A90D-33BB2982F901}" type="presParOf" srcId="{E93390BB-23C2-4F97-8463-F3F3815D70D9}" destId="{FA8E865F-6646-41AF-B5C1-492D62A787A7}" srcOrd="38" destOrd="0" presId="urn:microsoft.com/office/officeart/2005/8/layout/default#1"/>
    <dgm:cxn modelId="{840933EA-3040-4082-B1E6-F09F88BC8E06}" type="presParOf" srcId="{E93390BB-23C2-4F97-8463-F3F3815D70D9}" destId="{BC38C53A-8665-44AC-9F07-575E49011D6C}" srcOrd="39" destOrd="0" presId="urn:microsoft.com/office/officeart/2005/8/layout/default#1"/>
    <dgm:cxn modelId="{F00E43C0-3015-4263-9E9A-8A70665FC931}" type="presParOf" srcId="{E93390BB-23C2-4F97-8463-F3F3815D70D9}" destId="{1AC33017-0788-4802-B0AC-6B3072D2D043}" srcOrd="40" destOrd="0" presId="urn:microsoft.com/office/officeart/2005/8/layout/default#1"/>
    <dgm:cxn modelId="{C993741F-7653-49D9-92A9-2C9F77A1E38A}" type="presParOf" srcId="{E93390BB-23C2-4F97-8463-F3F3815D70D9}" destId="{3CC6257D-000F-45B3-BD45-B9A09AEA154D}" srcOrd="41" destOrd="0" presId="urn:microsoft.com/office/officeart/2005/8/layout/default#1"/>
    <dgm:cxn modelId="{47CAB4AA-B440-48E1-8F14-71CD1A92D76B}" type="presParOf" srcId="{E93390BB-23C2-4F97-8463-F3F3815D70D9}" destId="{5CA85E88-E970-4A6A-B46A-2427F4541A87}" srcOrd="42"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FAA667-38EA-427D-AEEC-7CD2A858C675}">
      <dsp:nvSpPr>
        <dsp:cNvPr id="0" name=""/>
        <dsp:cNvSpPr/>
      </dsp:nvSpPr>
      <dsp:spPr>
        <a:xfrm>
          <a:off x="282221" y="368029"/>
          <a:ext cx="1371985" cy="137198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EF5B24-B084-4572-8D0C-F48F9A6B3BAF}">
      <dsp:nvSpPr>
        <dsp:cNvPr id="0" name=""/>
        <dsp:cNvSpPr/>
      </dsp:nvSpPr>
      <dsp:spPr>
        <a:xfrm>
          <a:off x="570337" y="656145"/>
          <a:ext cx="795751" cy="79575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2E1288E-1420-4544-9391-FC475AB8B7BC}">
      <dsp:nvSpPr>
        <dsp:cNvPr id="0" name=""/>
        <dsp:cNvSpPr/>
      </dsp:nvSpPr>
      <dsp:spPr>
        <a:xfrm>
          <a:off x="1948202" y="368029"/>
          <a:ext cx="3233964" cy="13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90000"/>
            </a:lnSpc>
            <a:spcBef>
              <a:spcPct val="0"/>
            </a:spcBef>
            <a:spcAft>
              <a:spcPct val="35000"/>
            </a:spcAft>
            <a:buNone/>
          </a:pPr>
          <a:r>
            <a:rPr lang="cs-CZ" sz="1900" kern="1200"/>
            <a:t>Publikace vytvořené pro souhrnný přehled pro různé řemeslné obory</a:t>
          </a:r>
          <a:endParaRPr lang="en-US" sz="1900" kern="1200"/>
        </a:p>
      </dsp:txBody>
      <dsp:txXfrm>
        <a:off x="1948202" y="368029"/>
        <a:ext cx="3233964" cy="1371985"/>
      </dsp:txXfrm>
    </dsp:sp>
    <dsp:sp modelId="{4C29EDD1-09CD-4314-81EE-F003A08ECDD6}">
      <dsp:nvSpPr>
        <dsp:cNvPr id="0" name=""/>
        <dsp:cNvSpPr/>
      </dsp:nvSpPr>
      <dsp:spPr>
        <a:xfrm>
          <a:off x="5745661" y="368029"/>
          <a:ext cx="1371985" cy="137198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AABBEB-1E7D-40AC-A7BB-FD2A0764E4D7}">
      <dsp:nvSpPr>
        <dsp:cNvPr id="0" name=""/>
        <dsp:cNvSpPr/>
      </dsp:nvSpPr>
      <dsp:spPr>
        <a:xfrm>
          <a:off x="6033778" y="656145"/>
          <a:ext cx="795751" cy="79575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828C28-A2E8-4B97-BC9D-084276745602}">
      <dsp:nvSpPr>
        <dsp:cNvPr id="0" name=""/>
        <dsp:cNvSpPr/>
      </dsp:nvSpPr>
      <dsp:spPr>
        <a:xfrm>
          <a:off x="7411643" y="368029"/>
          <a:ext cx="3233964" cy="13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90000"/>
            </a:lnSpc>
            <a:spcBef>
              <a:spcPct val="0"/>
            </a:spcBef>
            <a:spcAft>
              <a:spcPct val="35000"/>
            </a:spcAft>
            <a:buNone/>
          </a:pPr>
          <a:r>
            <a:rPr lang="cs-CZ" sz="1900" kern="1200"/>
            <a:t>Obsahuje praktické rady k podnikání</a:t>
          </a:r>
          <a:endParaRPr lang="en-US" sz="1900" kern="1200"/>
        </a:p>
      </dsp:txBody>
      <dsp:txXfrm>
        <a:off x="7411643" y="368029"/>
        <a:ext cx="3233964" cy="1371985"/>
      </dsp:txXfrm>
    </dsp:sp>
    <dsp:sp modelId="{AFE15732-47C3-46FE-A181-78670E891EF2}">
      <dsp:nvSpPr>
        <dsp:cNvPr id="0" name=""/>
        <dsp:cNvSpPr/>
      </dsp:nvSpPr>
      <dsp:spPr>
        <a:xfrm>
          <a:off x="282221" y="2452790"/>
          <a:ext cx="1371985" cy="137198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BAFDB1-A28E-4830-8335-06299E048EB2}">
      <dsp:nvSpPr>
        <dsp:cNvPr id="0" name=""/>
        <dsp:cNvSpPr/>
      </dsp:nvSpPr>
      <dsp:spPr>
        <a:xfrm>
          <a:off x="570337" y="2740907"/>
          <a:ext cx="795751" cy="79575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3D83B6-5186-4D8B-93F1-4AE41E37D3A5}">
      <dsp:nvSpPr>
        <dsp:cNvPr id="0" name=""/>
        <dsp:cNvSpPr/>
      </dsp:nvSpPr>
      <dsp:spPr>
        <a:xfrm>
          <a:off x="1948202" y="2452790"/>
          <a:ext cx="3233964" cy="13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90000"/>
            </a:lnSpc>
            <a:spcBef>
              <a:spcPct val="0"/>
            </a:spcBef>
            <a:spcAft>
              <a:spcPct val="35000"/>
            </a:spcAft>
            <a:buNone/>
          </a:pPr>
          <a:r>
            <a:rPr lang="cs-CZ" sz="1900" kern="1200"/>
            <a:t>Slouží jako pomoc studentům v orientaci se v základních náležitostech podnikání</a:t>
          </a:r>
          <a:endParaRPr lang="en-US" sz="1900" kern="1200"/>
        </a:p>
      </dsp:txBody>
      <dsp:txXfrm>
        <a:off x="1948202" y="2452790"/>
        <a:ext cx="3233964" cy="1371985"/>
      </dsp:txXfrm>
    </dsp:sp>
    <dsp:sp modelId="{45DC140C-4D6C-4190-A21E-7467A0ED7F2A}">
      <dsp:nvSpPr>
        <dsp:cNvPr id="0" name=""/>
        <dsp:cNvSpPr/>
      </dsp:nvSpPr>
      <dsp:spPr>
        <a:xfrm>
          <a:off x="5745661" y="2452790"/>
          <a:ext cx="1371985" cy="1371985"/>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577528-9FC1-43AF-8B2E-62EC5BC4C1A3}">
      <dsp:nvSpPr>
        <dsp:cNvPr id="0" name=""/>
        <dsp:cNvSpPr/>
      </dsp:nvSpPr>
      <dsp:spPr>
        <a:xfrm>
          <a:off x="6033778" y="2740907"/>
          <a:ext cx="795751" cy="79575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768670-B0E3-42E3-B9E0-2CEAB796D964}">
      <dsp:nvSpPr>
        <dsp:cNvPr id="0" name=""/>
        <dsp:cNvSpPr/>
      </dsp:nvSpPr>
      <dsp:spPr>
        <a:xfrm>
          <a:off x="7411643" y="2452790"/>
          <a:ext cx="3233964" cy="13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90000"/>
            </a:lnSpc>
            <a:spcBef>
              <a:spcPct val="0"/>
            </a:spcBef>
            <a:spcAft>
              <a:spcPct val="35000"/>
            </a:spcAft>
            <a:buNone/>
          </a:pPr>
          <a:r>
            <a:rPr lang="cs-CZ" sz="1900" kern="1200"/>
            <a:t>Obecná souvislost s trhem práce – nejen pro potřeby podnikání, ale i pro obecný přehled (zaměstnavatel v pozici podnikatele)</a:t>
          </a:r>
          <a:endParaRPr lang="en-US" sz="1900" kern="1200"/>
        </a:p>
      </dsp:txBody>
      <dsp:txXfrm>
        <a:off x="7411643" y="2452790"/>
        <a:ext cx="3233964" cy="13719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716061-9726-4234-885D-1DF759AFD766}">
      <dsp:nvSpPr>
        <dsp:cNvPr id="0" name=""/>
        <dsp:cNvSpPr/>
      </dsp:nvSpPr>
      <dsp:spPr>
        <a:xfrm>
          <a:off x="765914" y="327069"/>
          <a:ext cx="1512000" cy="1512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E98C32-EB31-4B73-9F36-C1226FA1019D}">
      <dsp:nvSpPr>
        <dsp:cNvPr id="0" name=""/>
        <dsp:cNvSpPr/>
      </dsp:nvSpPr>
      <dsp:spPr>
        <a:xfrm>
          <a:off x="765914" y="1991232"/>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600200">
            <a:lnSpc>
              <a:spcPct val="90000"/>
            </a:lnSpc>
            <a:spcBef>
              <a:spcPct val="0"/>
            </a:spcBef>
            <a:spcAft>
              <a:spcPct val="35000"/>
            </a:spcAft>
            <a:buNone/>
            <a:defRPr b="1"/>
          </a:pPr>
          <a:r>
            <a:rPr lang="cs-CZ" sz="3600" kern="1200"/>
            <a:t>Co je podnikání? </a:t>
          </a:r>
          <a:endParaRPr lang="en-US" sz="3600" kern="1200"/>
        </a:p>
      </dsp:txBody>
      <dsp:txXfrm>
        <a:off x="765914" y="1991232"/>
        <a:ext cx="4320000" cy="648000"/>
      </dsp:txXfrm>
    </dsp:sp>
    <dsp:sp modelId="{27F9DB50-CAEE-4934-90C8-01249BB02366}">
      <dsp:nvSpPr>
        <dsp:cNvPr id="0" name=""/>
        <dsp:cNvSpPr/>
      </dsp:nvSpPr>
      <dsp:spPr>
        <a:xfrm>
          <a:off x="765914" y="2710005"/>
          <a:ext cx="4320000" cy="1155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cs-CZ" sz="1700" kern="1200"/>
            <a:t>Soustavná činnost prováděná za účelem zisku</a:t>
          </a:r>
          <a:endParaRPr lang="en-US" sz="1700" kern="1200"/>
        </a:p>
      </dsp:txBody>
      <dsp:txXfrm>
        <a:off x="765914" y="2710005"/>
        <a:ext cx="4320000" cy="1155729"/>
      </dsp:txXfrm>
    </dsp:sp>
    <dsp:sp modelId="{4A751303-E067-49F1-89CC-7C9A0EDF18F8}">
      <dsp:nvSpPr>
        <dsp:cNvPr id="0" name=""/>
        <dsp:cNvSpPr/>
      </dsp:nvSpPr>
      <dsp:spPr>
        <a:xfrm>
          <a:off x="5841914" y="327069"/>
          <a:ext cx="1512000" cy="1512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4407D3C-9890-4366-918A-3D411159C334}">
      <dsp:nvSpPr>
        <dsp:cNvPr id="0" name=""/>
        <dsp:cNvSpPr/>
      </dsp:nvSpPr>
      <dsp:spPr>
        <a:xfrm>
          <a:off x="5841914" y="1991232"/>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600200">
            <a:lnSpc>
              <a:spcPct val="90000"/>
            </a:lnSpc>
            <a:spcBef>
              <a:spcPct val="0"/>
            </a:spcBef>
            <a:spcAft>
              <a:spcPct val="35000"/>
            </a:spcAft>
            <a:buNone/>
            <a:defRPr b="1"/>
          </a:pPr>
          <a:r>
            <a:rPr lang="cs-CZ" sz="3600" kern="1200"/>
            <a:t>Motivace k podnikání? </a:t>
          </a:r>
          <a:endParaRPr lang="en-US" sz="3600" kern="1200"/>
        </a:p>
      </dsp:txBody>
      <dsp:txXfrm>
        <a:off x="5841914" y="1991232"/>
        <a:ext cx="4320000" cy="648000"/>
      </dsp:txXfrm>
    </dsp:sp>
    <dsp:sp modelId="{979AD39A-D2D8-4011-B68F-632B2BC36AD4}">
      <dsp:nvSpPr>
        <dsp:cNvPr id="0" name=""/>
        <dsp:cNvSpPr/>
      </dsp:nvSpPr>
      <dsp:spPr>
        <a:xfrm>
          <a:off x="5841914" y="2710005"/>
          <a:ext cx="4320000" cy="1155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cs-CZ" sz="1700" kern="1200" dirty="0"/>
            <a:t>Časová flexibilita vs. časová náročnost </a:t>
          </a:r>
          <a:endParaRPr lang="en-US" sz="1700" kern="1200" dirty="0"/>
        </a:p>
        <a:p>
          <a:pPr marL="0" lvl="0" indent="0" algn="l" defTabSz="755650">
            <a:lnSpc>
              <a:spcPct val="90000"/>
            </a:lnSpc>
            <a:spcBef>
              <a:spcPct val="0"/>
            </a:spcBef>
            <a:spcAft>
              <a:spcPct val="35000"/>
            </a:spcAft>
            <a:buNone/>
          </a:pPr>
          <a:r>
            <a:rPr lang="cs-CZ" sz="1700" kern="1200" dirty="0"/>
            <a:t>Samostatnost vs. požadavky zákazníků</a:t>
          </a:r>
          <a:endParaRPr lang="en-US" sz="1700" kern="1200" dirty="0"/>
        </a:p>
        <a:p>
          <a:pPr marL="0" lvl="0" indent="0" algn="l" defTabSz="755650">
            <a:lnSpc>
              <a:spcPct val="90000"/>
            </a:lnSpc>
            <a:spcBef>
              <a:spcPct val="0"/>
            </a:spcBef>
            <a:spcAft>
              <a:spcPct val="35000"/>
            </a:spcAft>
            <a:buNone/>
          </a:pPr>
          <a:r>
            <a:rPr lang="cs-CZ" sz="1700" kern="1200" dirty="0"/>
            <a:t>Finanční stránka – zisk vs. výplata (podnikatel vs. zaměstnavatel)</a:t>
          </a:r>
          <a:endParaRPr lang="en-US" sz="1700" kern="1200" dirty="0"/>
        </a:p>
      </dsp:txBody>
      <dsp:txXfrm>
        <a:off x="5841914" y="2710005"/>
        <a:ext cx="4320000" cy="11557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21C50-5D1B-4EF9-AF4D-15A2CFC5198C}">
      <dsp:nvSpPr>
        <dsp:cNvPr id="0" name=""/>
        <dsp:cNvSpPr/>
      </dsp:nvSpPr>
      <dsp:spPr>
        <a:xfrm>
          <a:off x="26314" y="2590"/>
          <a:ext cx="1609687" cy="96581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Živnostenský zákon (zákon č. 455/1991 Sb.) </a:t>
          </a:r>
          <a:endParaRPr lang="en-US" sz="1100" kern="1200"/>
        </a:p>
      </dsp:txBody>
      <dsp:txXfrm>
        <a:off x="26314" y="2590"/>
        <a:ext cx="1609687" cy="965812"/>
      </dsp:txXfrm>
    </dsp:sp>
    <dsp:sp modelId="{9442B279-14DA-4DDF-AD0B-6F374AD67A07}">
      <dsp:nvSpPr>
        <dsp:cNvPr id="0" name=""/>
        <dsp:cNvSpPr/>
      </dsp:nvSpPr>
      <dsp:spPr>
        <a:xfrm>
          <a:off x="1796971" y="2590"/>
          <a:ext cx="1609687" cy="965812"/>
        </a:xfrm>
        <a:prstGeom prst="rect">
          <a:avLst/>
        </a:prstGeom>
        <a:solidFill>
          <a:schemeClr val="accent2">
            <a:hueOff val="-69303"/>
            <a:satOff val="-3997"/>
            <a:lumOff val="4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 o obchodních korporacích (zákon č. 90/2012 Sb.) </a:t>
          </a:r>
          <a:endParaRPr lang="en-US" sz="1100" kern="1200"/>
        </a:p>
      </dsp:txBody>
      <dsp:txXfrm>
        <a:off x="1796971" y="2590"/>
        <a:ext cx="1609687" cy="965812"/>
      </dsp:txXfrm>
    </dsp:sp>
    <dsp:sp modelId="{BC49AE91-8D85-4ABF-B55F-5B983312E68C}">
      <dsp:nvSpPr>
        <dsp:cNvPr id="0" name=""/>
        <dsp:cNvSpPr/>
      </dsp:nvSpPr>
      <dsp:spPr>
        <a:xfrm>
          <a:off x="3567627" y="2590"/>
          <a:ext cx="1609687" cy="965812"/>
        </a:xfrm>
        <a:prstGeom prst="rect">
          <a:avLst/>
        </a:prstGeom>
        <a:solidFill>
          <a:schemeClr val="accent2">
            <a:hueOff val="-138606"/>
            <a:satOff val="-7993"/>
            <a:lumOff val="8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Občanský zákoník (zákon č. 89/2012 Sb.) </a:t>
          </a:r>
          <a:endParaRPr lang="en-US" sz="1100" kern="1200"/>
        </a:p>
      </dsp:txBody>
      <dsp:txXfrm>
        <a:off x="3567627" y="2590"/>
        <a:ext cx="1609687" cy="965812"/>
      </dsp:txXfrm>
    </dsp:sp>
    <dsp:sp modelId="{499B9628-8020-4A1E-9901-FEE0ACCFF9AB}">
      <dsp:nvSpPr>
        <dsp:cNvPr id="0" name=""/>
        <dsp:cNvSpPr/>
      </dsp:nvSpPr>
      <dsp:spPr>
        <a:xfrm>
          <a:off x="5338284" y="2590"/>
          <a:ext cx="1609687" cy="965812"/>
        </a:xfrm>
        <a:prstGeom prst="rect">
          <a:avLst/>
        </a:prstGeom>
        <a:solidFill>
          <a:schemeClr val="accent2">
            <a:hueOff val="-207909"/>
            <a:satOff val="-11990"/>
            <a:lumOff val="12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 o účetnictví (zákon č. 563 /1991 Sb.) </a:t>
          </a:r>
          <a:endParaRPr lang="en-US" sz="1100" kern="1200"/>
        </a:p>
      </dsp:txBody>
      <dsp:txXfrm>
        <a:off x="5338284" y="2590"/>
        <a:ext cx="1609687" cy="965812"/>
      </dsp:txXfrm>
    </dsp:sp>
    <dsp:sp modelId="{E97322F2-308D-4A0B-B66F-EDD3D73BCE1E}">
      <dsp:nvSpPr>
        <dsp:cNvPr id="0" name=""/>
        <dsp:cNvSpPr/>
      </dsp:nvSpPr>
      <dsp:spPr>
        <a:xfrm>
          <a:off x="7108940" y="2590"/>
          <a:ext cx="1609687" cy="965812"/>
        </a:xfrm>
        <a:prstGeom prst="rect">
          <a:avLst/>
        </a:prstGeom>
        <a:solidFill>
          <a:schemeClr val="accent2">
            <a:hueOff val="-277212"/>
            <a:satOff val="-15986"/>
            <a:lumOff val="16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Zákoník práce (zákon č. 262/2006 Sb.) </a:t>
          </a:r>
          <a:endParaRPr lang="en-US" sz="1100" kern="1200"/>
        </a:p>
      </dsp:txBody>
      <dsp:txXfrm>
        <a:off x="7108940" y="2590"/>
        <a:ext cx="1609687" cy="965812"/>
      </dsp:txXfrm>
    </dsp:sp>
    <dsp:sp modelId="{0FA196D7-72BE-49E5-B898-771F10246F09}">
      <dsp:nvSpPr>
        <dsp:cNvPr id="0" name=""/>
        <dsp:cNvSpPr/>
      </dsp:nvSpPr>
      <dsp:spPr>
        <a:xfrm>
          <a:off x="8879597" y="2590"/>
          <a:ext cx="1609687" cy="965812"/>
        </a:xfrm>
        <a:prstGeom prst="rect">
          <a:avLst/>
        </a:prstGeom>
        <a:solidFill>
          <a:schemeClr val="accent2">
            <a:hueOff val="-346515"/>
            <a:satOff val="-19983"/>
            <a:lumOff val="20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Daň z příjmů (zákon č. 586/1992 Sb.) </a:t>
          </a:r>
          <a:endParaRPr lang="en-US" sz="1100" kern="1200"/>
        </a:p>
      </dsp:txBody>
      <dsp:txXfrm>
        <a:off x="8879597" y="2590"/>
        <a:ext cx="1609687" cy="965812"/>
      </dsp:txXfrm>
    </dsp:sp>
    <dsp:sp modelId="{A16125B5-BA68-46FF-B1B2-921027DF69B3}">
      <dsp:nvSpPr>
        <dsp:cNvPr id="0" name=""/>
        <dsp:cNvSpPr/>
      </dsp:nvSpPr>
      <dsp:spPr>
        <a:xfrm>
          <a:off x="26314" y="1129371"/>
          <a:ext cx="1609687" cy="965812"/>
        </a:xfrm>
        <a:prstGeom prst="rect">
          <a:avLst/>
        </a:prstGeom>
        <a:solidFill>
          <a:schemeClr val="accent2">
            <a:hueOff val="-415818"/>
            <a:satOff val="-23979"/>
            <a:lumOff val="24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Daň z přidané hodnoty (zákon č. 235/2004 Sb.) </a:t>
          </a:r>
          <a:endParaRPr lang="en-US" sz="1100" kern="1200"/>
        </a:p>
      </dsp:txBody>
      <dsp:txXfrm>
        <a:off x="26314" y="1129371"/>
        <a:ext cx="1609687" cy="965812"/>
      </dsp:txXfrm>
    </dsp:sp>
    <dsp:sp modelId="{7A5B6AFF-992E-4747-8881-C12154156FC0}">
      <dsp:nvSpPr>
        <dsp:cNvPr id="0" name=""/>
        <dsp:cNvSpPr/>
      </dsp:nvSpPr>
      <dsp:spPr>
        <a:xfrm>
          <a:off x="1796971" y="1129371"/>
          <a:ext cx="1609687" cy="965812"/>
        </a:xfrm>
        <a:prstGeom prst="rect">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Spotřební daně (zákon č. 353/2003 Sb.) </a:t>
          </a:r>
          <a:endParaRPr lang="en-US" sz="1100" kern="1200"/>
        </a:p>
      </dsp:txBody>
      <dsp:txXfrm>
        <a:off x="1796971" y="1129371"/>
        <a:ext cx="1609687" cy="965812"/>
      </dsp:txXfrm>
    </dsp:sp>
    <dsp:sp modelId="{16290691-016C-430C-9DEC-A98EAAFC931B}">
      <dsp:nvSpPr>
        <dsp:cNvPr id="0" name=""/>
        <dsp:cNvSpPr/>
      </dsp:nvSpPr>
      <dsp:spPr>
        <a:xfrm>
          <a:off x="3567627" y="1129371"/>
          <a:ext cx="1609687" cy="965812"/>
        </a:xfrm>
        <a:prstGeom prst="rect">
          <a:avLst/>
        </a:prstGeom>
        <a:solidFill>
          <a:schemeClr val="accent2">
            <a:hueOff val="-554424"/>
            <a:satOff val="-31973"/>
            <a:lumOff val="328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Silniční daň (zákon č. 16/1993 Sb.) </a:t>
          </a:r>
          <a:endParaRPr lang="en-US" sz="1100" kern="1200"/>
        </a:p>
      </dsp:txBody>
      <dsp:txXfrm>
        <a:off x="3567627" y="1129371"/>
        <a:ext cx="1609687" cy="965812"/>
      </dsp:txXfrm>
    </dsp:sp>
    <dsp:sp modelId="{AA8DA458-EACF-4666-84BB-C4D97809BF5C}">
      <dsp:nvSpPr>
        <dsp:cNvPr id="0" name=""/>
        <dsp:cNvSpPr/>
      </dsp:nvSpPr>
      <dsp:spPr>
        <a:xfrm>
          <a:off x="5338284" y="1129371"/>
          <a:ext cx="1609687" cy="965812"/>
        </a:xfrm>
        <a:prstGeom prst="rect">
          <a:avLst/>
        </a:prstGeom>
        <a:solidFill>
          <a:schemeClr val="accent2">
            <a:hueOff val="-623727"/>
            <a:satOff val="-35969"/>
            <a:lumOff val="36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 o dani z nemovitých věcí (zákon č. 338/1992 Sb.) </a:t>
          </a:r>
          <a:endParaRPr lang="en-US" sz="1100" kern="1200"/>
        </a:p>
      </dsp:txBody>
      <dsp:txXfrm>
        <a:off x="5338284" y="1129371"/>
        <a:ext cx="1609687" cy="965812"/>
      </dsp:txXfrm>
    </dsp:sp>
    <dsp:sp modelId="{326FF83B-EC88-40E6-BC58-67DAFF9F3091}">
      <dsp:nvSpPr>
        <dsp:cNvPr id="0" name=""/>
        <dsp:cNvSpPr/>
      </dsp:nvSpPr>
      <dsp:spPr>
        <a:xfrm>
          <a:off x="7108940" y="1129371"/>
          <a:ext cx="1609687" cy="965812"/>
        </a:xfrm>
        <a:prstGeom prst="rect">
          <a:avLst/>
        </a:prstGeom>
        <a:solidFill>
          <a:schemeClr val="accent2">
            <a:hueOff val="-693030"/>
            <a:satOff val="-39966"/>
            <a:lumOff val="41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Zákonné opatření senátu o dani z nabytí nemovitých věcí (č. 340/2013 Sb.) </a:t>
          </a:r>
          <a:endParaRPr lang="en-US" sz="1100" kern="1200"/>
        </a:p>
      </dsp:txBody>
      <dsp:txXfrm>
        <a:off x="7108940" y="1129371"/>
        <a:ext cx="1609687" cy="965812"/>
      </dsp:txXfrm>
    </dsp:sp>
    <dsp:sp modelId="{471D6DB8-B25F-4EBF-A878-77EAE35DE20A}">
      <dsp:nvSpPr>
        <dsp:cNvPr id="0" name=""/>
        <dsp:cNvSpPr/>
      </dsp:nvSpPr>
      <dsp:spPr>
        <a:xfrm>
          <a:off x="8879597" y="1129371"/>
          <a:ext cx="1609687" cy="965812"/>
        </a:xfrm>
        <a:prstGeom prst="rect">
          <a:avLst/>
        </a:prstGeom>
        <a:solidFill>
          <a:schemeClr val="accent2">
            <a:hueOff val="-762333"/>
            <a:satOff val="-43962"/>
            <a:lumOff val="45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Zdravotní pojištění (zákon č. 592/1992 Sb., o pojistném na všeobecné zdravotní pojištění) </a:t>
          </a:r>
          <a:endParaRPr lang="en-US" sz="1100" kern="1200"/>
        </a:p>
      </dsp:txBody>
      <dsp:txXfrm>
        <a:off x="8879597" y="1129371"/>
        <a:ext cx="1609687" cy="965812"/>
      </dsp:txXfrm>
    </dsp:sp>
    <dsp:sp modelId="{AC857301-7EB4-412E-878B-3C4D04925D90}">
      <dsp:nvSpPr>
        <dsp:cNvPr id="0" name=""/>
        <dsp:cNvSpPr/>
      </dsp:nvSpPr>
      <dsp:spPr>
        <a:xfrm>
          <a:off x="26314" y="2256153"/>
          <a:ext cx="1609687" cy="965812"/>
        </a:xfrm>
        <a:prstGeom prst="rect">
          <a:avLst/>
        </a:prstGeom>
        <a:solidFill>
          <a:schemeClr val="accent2">
            <a:hueOff val="-831636"/>
            <a:satOff val="-47959"/>
            <a:lumOff val="49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Sociální pojištění (zákon č. 589/1992 Sb., o pojistném na sociální zabezpečení a příspěvku na státní politiku)</a:t>
          </a:r>
          <a:endParaRPr lang="en-US" sz="1100" kern="1200"/>
        </a:p>
      </dsp:txBody>
      <dsp:txXfrm>
        <a:off x="26314" y="2256153"/>
        <a:ext cx="1609687" cy="965812"/>
      </dsp:txXfrm>
    </dsp:sp>
    <dsp:sp modelId="{A377016D-1B16-4C59-9E75-1675CEEAA082}">
      <dsp:nvSpPr>
        <dsp:cNvPr id="0" name=""/>
        <dsp:cNvSpPr/>
      </dsp:nvSpPr>
      <dsp:spPr>
        <a:xfrm>
          <a:off x="1796971" y="2256153"/>
          <a:ext cx="1609687" cy="965812"/>
        </a:xfrm>
        <a:prstGeom prst="rect">
          <a:avLst/>
        </a:prstGeom>
        <a:solidFill>
          <a:schemeClr val="accent2">
            <a:hueOff val="-900939"/>
            <a:satOff val="-51955"/>
            <a:lumOff val="53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Nemocenské pojištění (zákon č. 187/2006 Sb.)</a:t>
          </a:r>
          <a:endParaRPr lang="en-US" sz="1100" kern="1200"/>
        </a:p>
      </dsp:txBody>
      <dsp:txXfrm>
        <a:off x="1796971" y="2256153"/>
        <a:ext cx="1609687" cy="965812"/>
      </dsp:txXfrm>
    </dsp:sp>
    <dsp:sp modelId="{87AA64B4-8D52-4365-BED3-2348796D09BF}">
      <dsp:nvSpPr>
        <dsp:cNvPr id="0" name=""/>
        <dsp:cNvSpPr/>
      </dsp:nvSpPr>
      <dsp:spPr>
        <a:xfrm>
          <a:off x="3567627" y="2256153"/>
          <a:ext cx="1609687" cy="965812"/>
        </a:xfrm>
        <a:prstGeom prst="rect">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Insolvenční zákon (zákon č. 182/2006 Sb., o úpadku a způsobech jeho řešení) </a:t>
          </a:r>
          <a:endParaRPr lang="en-US" sz="1100" kern="1200"/>
        </a:p>
      </dsp:txBody>
      <dsp:txXfrm>
        <a:off x="3567627" y="2256153"/>
        <a:ext cx="1609687" cy="965812"/>
      </dsp:txXfrm>
    </dsp:sp>
    <dsp:sp modelId="{99415A5B-CFDD-4AEB-8CA0-5910AD424D89}">
      <dsp:nvSpPr>
        <dsp:cNvPr id="0" name=""/>
        <dsp:cNvSpPr/>
      </dsp:nvSpPr>
      <dsp:spPr>
        <a:xfrm>
          <a:off x="5338284" y="2256153"/>
          <a:ext cx="1609687" cy="965812"/>
        </a:xfrm>
        <a:prstGeom prst="rect">
          <a:avLst/>
        </a:prstGeom>
        <a:solidFill>
          <a:schemeClr val="accent2">
            <a:hueOff val="-1039545"/>
            <a:satOff val="-59949"/>
            <a:lumOff val="61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Stavební předpisy (zákon č. 183/2006 Sb., stavební zákon) </a:t>
          </a:r>
          <a:endParaRPr lang="en-US" sz="1100" kern="1200"/>
        </a:p>
      </dsp:txBody>
      <dsp:txXfrm>
        <a:off x="5338284" y="2256153"/>
        <a:ext cx="1609687" cy="965812"/>
      </dsp:txXfrm>
    </dsp:sp>
    <dsp:sp modelId="{34C30C87-537D-4909-BCC8-09F672B8655F}">
      <dsp:nvSpPr>
        <dsp:cNvPr id="0" name=""/>
        <dsp:cNvSpPr/>
      </dsp:nvSpPr>
      <dsp:spPr>
        <a:xfrm>
          <a:off x="7108940" y="2256153"/>
          <a:ext cx="1609687" cy="965812"/>
        </a:xfrm>
        <a:prstGeom prst="rect">
          <a:avLst/>
        </a:prstGeom>
        <a:solidFill>
          <a:schemeClr val="accent2">
            <a:hueOff val="-1108848"/>
            <a:satOff val="-63945"/>
            <a:lumOff val="65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Hygienické předpisy (zákon č. 258/2000 Sb, o ochraně veřejného zdraví) </a:t>
          </a:r>
          <a:endParaRPr lang="en-US" sz="1100" kern="1200"/>
        </a:p>
      </dsp:txBody>
      <dsp:txXfrm>
        <a:off x="7108940" y="2256153"/>
        <a:ext cx="1609687" cy="965812"/>
      </dsp:txXfrm>
    </dsp:sp>
    <dsp:sp modelId="{4C9361A7-31BF-44CC-9976-A68B2F5C18B9}">
      <dsp:nvSpPr>
        <dsp:cNvPr id="0" name=""/>
        <dsp:cNvSpPr/>
      </dsp:nvSpPr>
      <dsp:spPr>
        <a:xfrm>
          <a:off x="8879597" y="2256153"/>
          <a:ext cx="1609687" cy="965812"/>
        </a:xfrm>
        <a:prstGeom prst="rect">
          <a:avLst/>
        </a:prstGeom>
        <a:solidFill>
          <a:schemeClr val="accent2">
            <a:hueOff val="-1178151"/>
            <a:satOff val="-67942"/>
            <a:lumOff val="69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Požární předpisy (zákon č. 133/1985 Sb., o požární ochraně) </a:t>
          </a:r>
          <a:endParaRPr lang="en-US" sz="1100" kern="1200"/>
        </a:p>
      </dsp:txBody>
      <dsp:txXfrm>
        <a:off x="8879597" y="2256153"/>
        <a:ext cx="1609687" cy="965812"/>
      </dsp:txXfrm>
    </dsp:sp>
    <dsp:sp modelId="{58C0C68C-2B15-493C-994B-6434B97026C1}">
      <dsp:nvSpPr>
        <dsp:cNvPr id="0" name=""/>
        <dsp:cNvSpPr/>
      </dsp:nvSpPr>
      <dsp:spPr>
        <a:xfrm>
          <a:off x="1796971" y="3382934"/>
          <a:ext cx="1609687" cy="965812"/>
        </a:xfrm>
        <a:prstGeom prst="rect">
          <a:avLst/>
        </a:prstGeom>
        <a:solidFill>
          <a:schemeClr val="accent2">
            <a:hueOff val="-1247454"/>
            <a:satOff val="-71938"/>
            <a:lumOff val="73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Ochrana památkové péče (zákon č. 20/1987 Sb., o státní památkové péči) </a:t>
          </a:r>
          <a:endParaRPr lang="en-US" sz="1100" kern="1200"/>
        </a:p>
      </dsp:txBody>
      <dsp:txXfrm>
        <a:off x="1796971" y="3382934"/>
        <a:ext cx="1609687" cy="965812"/>
      </dsp:txXfrm>
    </dsp:sp>
    <dsp:sp modelId="{FA8E865F-6646-41AF-B5C1-492D62A787A7}">
      <dsp:nvSpPr>
        <dsp:cNvPr id="0" name=""/>
        <dsp:cNvSpPr/>
      </dsp:nvSpPr>
      <dsp:spPr>
        <a:xfrm>
          <a:off x="3567627" y="3382934"/>
          <a:ext cx="1609687" cy="965812"/>
        </a:xfrm>
        <a:prstGeom prst="rect">
          <a:avLst/>
        </a:prstGeom>
        <a:solidFill>
          <a:schemeClr val="accent2">
            <a:hueOff val="-1316757"/>
            <a:satOff val="-75935"/>
            <a:lumOff val="78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EET (zákon č. 112/2016 Sb., o evidenci tržeb) </a:t>
          </a:r>
          <a:endParaRPr lang="en-US" sz="1100" kern="1200"/>
        </a:p>
      </dsp:txBody>
      <dsp:txXfrm>
        <a:off x="3567627" y="3382934"/>
        <a:ext cx="1609687" cy="965812"/>
      </dsp:txXfrm>
    </dsp:sp>
    <dsp:sp modelId="{1AC33017-0788-4802-B0AC-6B3072D2D043}">
      <dsp:nvSpPr>
        <dsp:cNvPr id="0" name=""/>
        <dsp:cNvSpPr/>
      </dsp:nvSpPr>
      <dsp:spPr>
        <a:xfrm>
          <a:off x="5338284" y="3382934"/>
          <a:ext cx="1609687" cy="965812"/>
        </a:xfrm>
        <a:prstGeom prst="rect">
          <a:avLst/>
        </a:prstGeom>
        <a:solidFill>
          <a:schemeClr val="accent2">
            <a:hueOff val="-1386060"/>
            <a:satOff val="-79931"/>
            <a:lumOff val="82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Pravidla pro zasílání elektronických obchodních sdělení (zákon č. 480/2004 Sb., o některých službách informační společnosti)</a:t>
          </a:r>
          <a:endParaRPr lang="en-US" sz="1100" kern="1200"/>
        </a:p>
      </dsp:txBody>
      <dsp:txXfrm>
        <a:off x="5338284" y="3382934"/>
        <a:ext cx="1609687" cy="965812"/>
      </dsp:txXfrm>
    </dsp:sp>
    <dsp:sp modelId="{5CA85E88-E970-4A6A-B46A-2427F4541A87}">
      <dsp:nvSpPr>
        <dsp:cNvPr id="0" name=""/>
        <dsp:cNvSpPr/>
      </dsp:nvSpPr>
      <dsp:spPr>
        <a:xfrm>
          <a:off x="7108940" y="3382934"/>
          <a:ext cx="1609687" cy="965812"/>
        </a:xfrm>
        <a:prstGeom prst="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cs-CZ" sz="1100" kern="1200"/>
            <a:t>Zákon 326/1999 Sb. o pobytu cizinců na území ČR</a:t>
          </a:r>
          <a:endParaRPr lang="en-US" sz="1100" kern="1200"/>
        </a:p>
      </dsp:txBody>
      <dsp:txXfrm>
        <a:off x="7108940" y="3382934"/>
        <a:ext cx="1609687" cy="965812"/>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0CF455-14FD-47FA-BDB4-D537BCCF8203}"/>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BA16DDF3-D0BF-4952-A3F6-E8DE9CD42E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481CBA2B-88DE-4F8D-B454-03416652A354}"/>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B1D9FCD5-F9C6-4629-A46F-72900A6E94A5}"/>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C6FD6385-9645-4F55-AA93-6708FC8BBA9E}"/>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359714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33E2F7-E74A-4B92-A3E7-09B1BCAA58FF}"/>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EDA93EF2-2DDC-4FBA-B626-D0393B8F735F}"/>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370B2688-7E59-42D7-B18F-D956886F1344}"/>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5AE22D8A-A521-4641-99FF-9563F1B51770}"/>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C37E5380-5768-4F99-A2A8-946946EDB4DF}"/>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563022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0C7CD509-9C7C-46C7-9A1B-0FFC5DCB2D5E}"/>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40DE9CF5-D3D3-4850-A3E2-363F743AD935}"/>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1B8CFE2A-8944-4971-8C6E-DABB9A41E1FF}"/>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18B72FFF-5ED3-463E-9F94-A84E13CC3E41}"/>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F9C5E364-FEBF-4CCB-A528-81C9BB91B0C3}"/>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302009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FD724F-FC50-48B4-90FD-47B48A2EE9BA}"/>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B9B32B6A-72B9-42F3-A5EE-19EBC95B3077}"/>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B41AAED-FEDA-40F4-A6D5-A6BE39E6A66F}"/>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8125648B-4D2C-4824-8457-48C0EBA94335}"/>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9863D5F-63C2-46F3-A53C-6BEADAFFE4AD}"/>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1221881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874EA04-EB6F-492E-9F91-F0090794DE72}"/>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C0FBDBBC-6657-4DAA-9950-01DBE7FCF7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D1D3A820-D7DE-4F0D-ACD9-5B11024A9E35}"/>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11230ECB-2745-4B86-A6ED-76CCFA50FAE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CB068CA6-F234-4D14-B5DE-D731AE7E9D48}"/>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140708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5C11E44-E0A0-4630-9A21-709ED3E6FE72}"/>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CF287114-7B06-458A-800F-21C56BC0391E}"/>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6DBDC274-709E-47C5-8800-4C7C3C820154}"/>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1D6E70F2-C485-4789-BD9F-C125305537EB}"/>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6" name="Zástupný symbol pro zápatí 5">
            <a:extLst>
              <a:ext uri="{FF2B5EF4-FFF2-40B4-BE49-F238E27FC236}">
                <a16:creationId xmlns:a16="http://schemas.microsoft.com/office/drawing/2014/main" id="{3FDC1F2B-D513-4DA8-BFDD-879FC46DBB82}"/>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9662BC67-4072-4DAC-A7CB-C501BCA90DCC}"/>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656030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8FE219D-F90B-4921-9F5F-D2879BC47658}"/>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3FD5EB8F-CC8E-4ECA-B865-12383D46FA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BE60EB98-230B-40DE-A370-A1DE4B7B8085}"/>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0879AAA7-03CB-4572-8636-9B0D4BF993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9CB72525-9D34-4744-96BB-CF566CC2F9AC}"/>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5FD75567-827E-4469-895D-B710A3BCF315}"/>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8" name="Zástupný symbol pro zápatí 7">
            <a:extLst>
              <a:ext uri="{FF2B5EF4-FFF2-40B4-BE49-F238E27FC236}">
                <a16:creationId xmlns:a16="http://schemas.microsoft.com/office/drawing/2014/main" id="{24279E5E-4293-4176-AB1A-8F65A2E331B2}"/>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F23BDC78-9131-4A0A-9D7F-DCA60ADEFD93}"/>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129416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C40BEC3-7C80-4BBF-B9B3-FC5D98DC998F}"/>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12483322-B0D2-4A65-BFD8-1A4B453CAB28}"/>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4" name="Zástupný symbol pro zápatí 3">
            <a:extLst>
              <a:ext uri="{FF2B5EF4-FFF2-40B4-BE49-F238E27FC236}">
                <a16:creationId xmlns:a16="http://schemas.microsoft.com/office/drawing/2014/main" id="{69C1DC3C-ED6D-4E12-86BF-B2914E4DCB41}"/>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9E27E7DE-7351-454D-92D4-91FE1443C720}"/>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1192306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0FF55B7A-14FE-4FA1-98CA-C4B2E4FFDBBA}"/>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3" name="Zástupný symbol pro zápatí 2">
            <a:extLst>
              <a:ext uri="{FF2B5EF4-FFF2-40B4-BE49-F238E27FC236}">
                <a16:creationId xmlns:a16="http://schemas.microsoft.com/office/drawing/2014/main" id="{BBE617C3-493A-4F08-92DF-2A92B00975DD}"/>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AB1204F8-5738-4F66-AE97-A3044A5FBC3F}"/>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2589109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65C85E8-6098-4833-A30A-F040A9FE80B7}"/>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F3FA8008-AAEA-4A7B-945E-683A11230B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0D55A765-890C-4512-8F3F-86445B394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86ECA48A-C928-42D7-B3C7-D8D3728771F7}"/>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6" name="Zástupný symbol pro zápatí 5">
            <a:extLst>
              <a:ext uri="{FF2B5EF4-FFF2-40B4-BE49-F238E27FC236}">
                <a16:creationId xmlns:a16="http://schemas.microsoft.com/office/drawing/2014/main" id="{E9C6933C-6753-445E-AB6D-055EEAFAF3CB}"/>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BF3E2144-0AF7-429A-8D3F-B1AB4F12CB0F}"/>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3859545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26D618F-4E1C-4270-9D24-153F8005DF22}"/>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88D246B9-2EE7-416D-86DA-25A463587F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D79E179B-2FCB-4034-8E81-4FD6572CC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742B686B-DC01-4CB6-B061-BDB7EE2B4F51}"/>
              </a:ext>
            </a:extLst>
          </p:cNvPr>
          <p:cNvSpPr>
            <a:spLocks noGrp="1"/>
          </p:cNvSpPr>
          <p:nvPr>
            <p:ph type="dt" sz="half" idx="10"/>
          </p:nvPr>
        </p:nvSpPr>
        <p:spPr/>
        <p:txBody>
          <a:bodyPr/>
          <a:lstStyle/>
          <a:p>
            <a:fld id="{18A6BACB-B096-41FA-91FC-AE6D57719B5C}" type="datetimeFigureOut">
              <a:rPr lang="cs-CZ" smtClean="0"/>
              <a:pPr/>
              <a:t>10.02.2025</a:t>
            </a:fld>
            <a:endParaRPr lang="cs-CZ"/>
          </a:p>
        </p:txBody>
      </p:sp>
      <p:sp>
        <p:nvSpPr>
          <p:cNvPr id="6" name="Zástupný symbol pro zápatí 5">
            <a:extLst>
              <a:ext uri="{FF2B5EF4-FFF2-40B4-BE49-F238E27FC236}">
                <a16:creationId xmlns:a16="http://schemas.microsoft.com/office/drawing/2014/main" id="{6E38D077-5BFD-4CC2-AB14-6398867F8A55}"/>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DE2468DA-33A9-4937-B70C-F7D114154696}"/>
              </a:ext>
            </a:extLst>
          </p:cNvPr>
          <p:cNvSpPr>
            <a:spLocks noGrp="1"/>
          </p:cNvSpPr>
          <p:nvPr>
            <p:ph type="sldNum" sz="quarter" idx="12"/>
          </p:nvPr>
        </p:nvSpPr>
        <p:spPr/>
        <p:txBody>
          <a:bodyPr/>
          <a:lstStyle/>
          <a:p>
            <a:fld id="{0B558789-1337-4CD3-A0B5-4E6482A5B2CB}" type="slidenum">
              <a:rPr lang="cs-CZ" smtClean="0"/>
              <a:pPr/>
              <a:t>‹#›</a:t>
            </a:fld>
            <a:endParaRPr lang="cs-CZ"/>
          </a:p>
        </p:txBody>
      </p:sp>
    </p:spTree>
    <p:extLst>
      <p:ext uri="{BB962C8B-B14F-4D97-AF65-F5344CB8AC3E}">
        <p14:creationId xmlns:p14="http://schemas.microsoft.com/office/powerpoint/2010/main" val="55353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1B5B0B8D-55D7-4263-9433-F0561CE804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EEA3F9F8-EDD0-4A7C-B66F-F5B13FCF23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4EA9342-1C53-4574-BB4B-D22BD39085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A6BACB-B096-41FA-91FC-AE6D57719B5C}" type="datetimeFigureOut">
              <a:rPr lang="cs-CZ" smtClean="0"/>
              <a:pPr/>
              <a:t>10.02.2025</a:t>
            </a:fld>
            <a:endParaRPr lang="cs-CZ"/>
          </a:p>
        </p:txBody>
      </p:sp>
      <p:sp>
        <p:nvSpPr>
          <p:cNvPr id="5" name="Zástupný symbol pro zápatí 4">
            <a:extLst>
              <a:ext uri="{FF2B5EF4-FFF2-40B4-BE49-F238E27FC236}">
                <a16:creationId xmlns:a16="http://schemas.microsoft.com/office/drawing/2014/main" id="{B7252345-829D-4396-B359-9727B1D3B6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7DE0CFA2-A8F1-40FE-8328-9A6B5A6CEE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558789-1337-4CD3-A0B5-4E6482A5B2CB}" type="slidenum">
              <a:rPr lang="cs-CZ" smtClean="0"/>
              <a:pPr/>
              <a:t>‹#›</a:t>
            </a:fld>
            <a:endParaRPr lang="cs-CZ"/>
          </a:p>
        </p:txBody>
      </p:sp>
    </p:spTree>
    <p:extLst>
      <p:ext uri="{BB962C8B-B14F-4D97-AF65-F5344CB8AC3E}">
        <p14:creationId xmlns:p14="http://schemas.microsoft.com/office/powerpoint/2010/main" val="3951192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firmy.cz/Remesla-asluzby/Strojirenstvi/kraj-ustecky/decin"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5E710E6-5B5D-4B49-BCB2-7535248FB8AD}"/>
              </a:ext>
            </a:extLst>
          </p:cNvPr>
          <p:cNvSpPr>
            <a:spLocks noGrp="1"/>
          </p:cNvSpPr>
          <p:nvPr>
            <p:ph type="ctrTitle"/>
          </p:nvPr>
        </p:nvSpPr>
        <p:spPr>
          <a:xfrm>
            <a:off x="2528316" y="2778285"/>
            <a:ext cx="6739136" cy="2387918"/>
          </a:xfrm>
        </p:spPr>
        <p:txBody>
          <a:bodyPr anchor="b">
            <a:normAutofit/>
          </a:bodyPr>
          <a:lstStyle/>
          <a:p>
            <a:r>
              <a:rPr lang="cs-CZ" sz="8000" dirty="0">
                <a:solidFill>
                  <a:schemeClr val="tx2"/>
                </a:solidFill>
              </a:rPr>
              <a:t>Podnikání</a:t>
            </a:r>
            <a:br>
              <a:rPr lang="cs-CZ" sz="8000" dirty="0">
                <a:solidFill>
                  <a:schemeClr val="tx2"/>
                </a:solidFill>
              </a:rPr>
            </a:br>
            <a:endParaRPr lang="cs-CZ" sz="8000" dirty="0">
              <a:solidFill>
                <a:schemeClr val="tx2"/>
              </a:solidFill>
            </a:endParaRPr>
          </a:p>
        </p:txBody>
      </p:sp>
      <p:pic>
        <p:nvPicPr>
          <p:cNvPr id="5" name="Obrázek 4">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55115" y="369737"/>
            <a:ext cx="2676907" cy="1300333"/>
          </a:xfrm>
          <a:prstGeom prst="rect">
            <a:avLst/>
          </a:prstGeom>
        </p:spPr>
      </p:pic>
    </p:spTree>
    <p:extLst>
      <p:ext uri="{BB962C8B-B14F-4D97-AF65-F5344CB8AC3E}">
        <p14:creationId xmlns:p14="http://schemas.microsoft.com/office/powerpoint/2010/main" val="1301600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35">
            <a:extLst>
              <a:ext uri="{FF2B5EF4-FFF2-40B4-BE49-F238E27FC236}">
                <a16:creationId xmlns:a16="http://schemas.microsoft.com/office/drawing/2014/main" id="{0CCC4BA0-1298-4DBD-86F1-B51D8C9D3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E7B3B74F-6771-4E79-B05A-7B8B7F6B6632}"/>
              </a:ext>
            </a:extLst>
          </p:cNvPr>
          <p:cNvSpPr>
            <a:spLocks noGrp="1"/>
          </p:cNvSpPr>
          <p:nvPr>
            <p:ph type="title"/>
          </p:nvPr>
        </p:nvSpPr>
        <p:spPr>
          <a:xfrm>
            <a:off x="1136398" y="502021"/>
            <a:ext cx="5427525" cy="1667997"/>
          </a:xfrm>
        </p:spPr>
        <p:txBody>
          <a:bodyPr anchor="b">
            <a:normAutofit/>
          </a:bodyPr>
          <a:lstStyle/>
          <a:p>
            <a:r>
              <a:rPr lang="cs-CZ" sz="4000"/>
              <a:t>Konkurenční prostředí</a:t>
            </a:r>
          </a:p>
        </p:txBody>
      </p:sp>
      <p:sp>
        <p:nvSpPr>
          <p:cNvPr id="3" name="Zástupný obsah 2">
            <a:extLst>
              <a:ext uri="{FF2B5EF4-FFF2-40B4-BE49-F238E27FC236}">
                <a16:creationId xmlns:a16="http://schemas.microsoft.com/office/drawing/2014/main" id="{CD2AAE87-6EC6-4151-A7DA-DAF859823AC2}"/>
              </a:ext>
            </a:extLst>
          </p:cNvPr>
          <p:cNvSpPr>
            <a:spLocks noGrp="1"/>
          </p:cNvSpPr>
          <p:nvPr>
            <p:ph idx="1"/>
          </p:nvPr>
        </p:nvSpPr>
        <p:spPr>
          <a:xfrm>
            <a:off x="1136398" y="2405467"/>
            <a:ext cx="5427526" cy="3535083"/>
          </a:xfrm>
        </p:spPr>
        <p:txBody>
          <a:bodyPr anchor="t">
            <a:normAutofit/>
          </a:bodyPr>
          <a:lstStyle/>
          <a:p>
            <a:r>
              <a:rPr lang="cs-CZ" sz="1700"/>
              <a:t>Kolik je v daných městech firem působících v oboru si můžete vyhledat na stránkách: https://www.firmy.cz/</a:t>
            </a:r>
          </a:p>
          <a:p>
            <a:r>
              <a:rPr lang="cs-CZ" sz="1700"/>
              <a:t>Příklad: Pokud bychom například chtěli vyhledat firmy podnikající v oboru strojírenství v rámci Ústeckého kraje pouze v okrese Děčín, zadali bychom odkaz:</a:t>
            </a:r>
          </a:p>
          <a:p>
            <a:pPr marL="0" indent="0">
              <a:buNone/>
            </a:pPr>
            <a:r>
              <a:rPr lang="cs-CZ" sz="1700"/>
              <a:t>     </a:t>
            </a:r>
            <a:r>
              <a:rPr lang="cs-CZ" sz="1700">
                <a:hlinkClick r:id="rId2"/>
              </a:rPr>
              <a:t>https://www.firmy.cz/Remesla-asluzby/Strojirenstvi/kraj-ustecky/decin</a:t>
            </a:r>
            <a:r>
              <a:rPr lang="cs-CZ" sz="1700"/>
              <a:t> </a:t>
            </a:r>
          </a:p>
          <a:p>
            <a:r>
              <a:rPr lang="cs-CZ" sz="1700"/>
              <a:t>Ukáží se Vám všechny provozovny, které existují v okrese Děčín a zároveň se můžete podívat i na mapu, kde je přehledněji vidět, jejich lokalita.</a:t>
            </a:r>
          </a:p>
          <a:p>
            <a:endParaRPr lang="cs-CZ" sz="1700" dirty="0"/>
          </a:p>
        </p:txBody>
      </p:sp>
      <p:pic>
        <p:nvPicPr>
          <p:cNvPr id="23" name="Obrázek 22">
            <a:extLst>
              <a:ext uri="{FF2B5EF4-FFF2-40B4-BE49-F238E27FC236}">
                <a16:creationId xmlns:a16="http://schemas.microsoft.com/office/drawing/2014/main" id="{1D268510-3BA7-4190-80E5-F3EF55DA9B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704" r="47796"/>
          <a:stretch/>
        </p:blipFill>
        <p:spPr>
          <a:xfrm>
            <a:off x="6734475" y="1634672"/>
            <a:ext cx="4443447" cy="4443447"/>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p:spPr>
      </p:pic>
      <p:sp>
        <p:nvSpPr>
          <p:cNvPr id="43" name="Rectangle 37">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39">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1257029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dpis 1">
            <a:extLst>
              <a:ext uri="{FF2B5EF4-FFF2-40B4-BE49-F238E27FC236}">
                <a16:creationId xmlns:a16="http://schemas.microsoft.com/office/drawing/2014/main" id="{E0CBAC7E-01D9-4515-A1E1-F84607A6C3AB}"/>
              </a:ext>
            </a:extLst>
          </p:cNvPr>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Mzdy</a:t>
            </a:r>
          </a:p>
        </p:txBody>
      </p:sp>
      <p:graphicFrame>
        <p:nvGraphicFramePr>
          <p:cNvPr id="16" name="Zástupný obsah 15">
            <a:extLst>
              <a:ext uri="{FF2B5EF4-FFF2-40B4-BE49-F238E27FC236}">
                <a16:creationId xmlns:a16="http://schemas.microsoft.com/office/drawing/2014/main" id="{A3B51833-BB14-4CB0-9AF0-02D95819E5C8}"/>
              </a:ext>
            </a:extLst>
          </p:cNvPr>
          <p:cNvGraphicFramePr>
            <a:graphicFrameLocks noGrp="1"/>
          </p:cNvGraphicFramePr>
          <p:nvPr>
            <p:ph idx="1"/>
            <p:extLst>
              <p:ext uri="{D42A27DB-BD31-4B8C-83A1-F6EECF244321}">
                <p14:modId xmlns:p14="http://schemas.microsoft.com/office/powerpoint/2010/main" val="2456182603"/>
              </p:ext>
            </p:extLst>
          </p:nvPr>
        </p:nvGraphicFramePr>
        <p:xfrm>
          <a:off x="644056" y="2496946"/>
          <a:ext cx="10927831" cy="3424075"/>
        </p:xfrm>
        <a:graphic>
          <a:graphicData uri="http://schemas.openxmlformats.org/drawingml/2006/table">
            <a:tbl>
              <a:tblPr firstRow="1" firstCol="1" bandRow="1">
                <a:tableStyleId>{5C22544A-7EE6-4342-B048-85BDC9FD1C3A}</a:tableStyleId>
              </a:tblPr>
              <a:tblGrid>
                <a:gridCol w="2588908">
                  <a:extLst>
                    <a:ext uri="{9D8B030D-6E8A-4147-A177-3AD203B41FA5}">
                      <a16:colId xmlns:a16="http://schemas.microsoft.com/office/drawing/2014/main" val="1023242637"/>
                    </a:ext>
                  </a:extLst>
                </a:gridCol>
                <a:gridCol w="4674526">
                  <a:extLst>
                    <a:ext uri="{9D8B030D-6E8A-4147-A177-3AD203B41FA5}">
                      <a16:colId xmlns:a16="http://schemas.microsoft.com/office/drawing/2014/main" val="3213093715"/>
                    </a:ext>
                  </a:extLst>
                </a:gridCol>
                <a:gridCol w="3664397">
                  <a:extLst>
                    <a:ext uri="{9D8B030D-6E8A-4147-A177-3AD203B41FA5}">
                      <a16:colId xmlns:a16="http://schemas.microsoft.com/office/drawing/2014/main" val="1260833990"/>
                    </a:ext>
                  </a:extLst>
                </a:gridCol>
              </a:tblGrid>
              <a:tr h="495886">
                <a:tc>
                  <a:txBody>
                    <a:bodyPr/>
                    <a:lstStyle/>
                    <a:p>
                      <a:endParaRPr lang="cs-CZ" sz="2500">
                        <a:effectLst/>
                        <a:latin typeface="Calibri" panose="020F0502020204030204" pitchFamily="34" charset="0"/>
                        <a:cs typeface="Times New Roman" panose="02020603050405020304" pitchFamily="18" charset="0"/>
                      </a:endParaRPr>
                    </a:p>
                  </a:txBody>
                  <a:tcPr marL="91637" marR="91637" marT="0" marB="0" anchor="ctr"/>
                </a:tc>
                <a:tc>
                  <a:txBody>
                    <a:bodyPr/>
                    <a:lstStyle/>
                    <a:p>
                      <a:endParaRPr lang="cs-CZ" sz="2500">
                        <a:effectLst/>
                        <a:latin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Medián za ČR celkem</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extLst>
                  <a:ext uri="{0D108BD9-81ED-4DB2-BD59-A6C34878D82A}">
                    <a16:rowId xmlns:a16="http://schemas.microsoft.com/office/drawing/2014/main" val="3197813163"/>
                  </a:ext>
                </a:extLst>
              </a:tr>
              <a:tr h="495886">
                <a:tc>
                  <a:txBody>
                    <a:bodyPr/>
                    <a:lstStyle/>
                    <a:p>
                      <a:pPr algn="ctr">
                        <a:lnSpc>
                          <a:spcPct val="150000"/>
                        </a:lnSpc>
                      </a:pPr>
                      <a:r>
                        <a:rPr lang="cs-CZ" sz="2100">
                          <a:effectLst/>
                        </a:rPr>
                        <a:t>CZ-ISCO</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tc>
                  <a:txBody>
                    <a:bodyPr/>
                    <a:lstStyle/>
                    <a:p>
                      <a:endParaRPr lang="cs-CZ" sz="2500">
                        <a:effectLst/>
                        <a:latin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Platová sféra</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extLst>
                  <a:ext uri="{0D108BD9-81ED-4DB2-BD59-A6C34878D82A}">
                    <a16:rowId xmlns:a16="http://schemas.microsoft.com/office/drawing/2014/main" val="3712653346"/>
                  </a:ext>
                </a:extLst>
              </a:tr>
              <a:tr h="967161">
                <a:tc>
                  <a:txBody>
                    <a:bodyPr/>
                    <a:lstStyle/>
                    <a:p>
                      <a:pPr algn="ctr">
                        <a:lnSpc>
                          <a:spcPct val="150000"/>
                        </a:lnSpc>
                      </a:pPr>
                      <a:r>
                        <a:rPr lang="cs-CZ" sz="2100">
                          <a:effectLst/>
                        </a:rPr>
                        <a:t>7223</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Seřizovači a obsluha obráběcích strojů (kromě dřevoobráběcích)</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32 200 Kč</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extLst>
                  <a:ext uri="{0D108BD9-81ED-4DB2-BD59-A6C34878D82A}">
                    <a16:rowId xmlns:a16="http://schemas.microsoft.com/office/drawing/2014/main" val="2382856495"/>
                  </a:ext>
                </a:extLst>
              </a:tr>
              <a:tr h="967161">
                <a:tc>
                  <a:txBody>
                    <a:bodyPr/>
                    <a:lstStyle/>
                    <a:p>
                      <a:pPr algn="ctr">
                        <a:lnSpc>
                          <a:spcPct val="150000"/>
                        </a:lnSpc>
                      </a:pPr>
                      <a:r>
                        <a:rPr lang="cs-CZ" sz="2100">
                          <a:effectLst/>
                        </a:rPr>
                        <a:t>72237</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Seřizovači a obsluha číslicově řízených strojů</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tc>
                  <a:txBody>
                    <a:bodyPr/>
                    <a:lstStyle/>
                    <a:p>
                      <a:pPr algn="ctr">
                        <a:lnSpc>
                          <a:spcPct val="150000"/>
                        </a:lnSpc>
                      </a:pPr>
                      <a:r>
                        <a:rPr lang="cs-CZ" sz="2100">
                          <a:effectLst/>
                        </a:rPr>
                        <a:t>33 847 Kč</a:t>
                      </a:r>
                      <a:endParaRPr lang="cs-CZ" sz="2100">
                        <a:effectLst/>
                        <a:latin typeface="Calibri Light" panose="020F0302020204030204" pitchFamily="34" charset="0"/>
                        <a:ea typeface="Calibri" panose="020F0502020204030204" pitchFamily="34" charset="0"/>
                        <a:cs typeface="Times New Roman" panose="02020603050405020304" pitchFamily="18" charset="0"/>
                      </a:endParaRPr>
                    </a:p>
                  </a:txBody>
                  <a:tcPr marL="91637" marR="91637" marT="0" marB="0" anchor="ctr"/>
                </a:tc>
                <a:extLst>
                  <a:ext uri="{0D108BD9-81ED-4DB2-BD59-A6C34878D82A}">
                    <a16:rowId xmlns:a16="http://schemas.microsoft.com/office/drawing/2014/main" val="966856700"/>
                  </a:ext>
                </a:extLst>
              </a:tr>
              <a:tr h="497981">
                <a:tc>
                  <a:txBody>
                    <a:bodyPr/>
                    <a:lstStyle/>
                    <a:p>
                      <a:pPr algn="ctr">
                        <a:lnSpc>
                          <a:spcPct val="150000"/>
                        </a:lnSpc>
                      </a:pPr>
                      <a:r>
                        <a:rPr lang="cs-CZ" sz="2100">
                          <a:effectLst/>
                          <a:latin typeface="Calibri Light" panose="020F0302020204030204" pitchFamily="34" charset="0"/>
                          <a:ea typeface="Calibri" panose="020F0502020204030204" pitchFamily="34" charset="0"/>
                          <a:cs typeface="Times New Roman" panose="02020603050405020304" pitchFamily="18" charset="0"/>
                        </a:rPr>
                        <a:t>5142</a:t>
                      </a:r>
                    </a:p>
                  </a:txBody>
                  <a:tcPr marL="91637" marR="91637" marT="0" marB="0" anchor="ctr"/>
                </a:tc>
                <a:tc>
                  <a:txBody>
                    <a:bodyPr/>
                    <a:lstStyle/>
                    <a:p>
                      <a:pPr algn="ctr">
                        <a:lnSpc>
                          <a:spcPct val="150000"/>
                        </a:lnSpc>
                      </a:pPr>
                      <a:r>
                        <a:rPr lang="cs-CZ" sz="2100">
                          <a:effectLst/>
                          <a:latin typeface="Calibri Light" panose="020F0302020204030204" pitchFamily="34" charset="0"/>
                          <a:ea typeface="Calibri" panose="020F0502020204030204" pitchFamily="34" charset="0"/>
                          <a:cs typeface="Times New Roman" panose="02020603050405020304" pitchFamily="18" charset="0"/>
                        </a:rPr>
                        <a:t>Strojírenští technici</a:t>
                      </a:r>
                    </a:p>
                  </a:txBody>
                  <a:tcPr marL="91637" marR="91637" marT="0" marB="0" anchor="ctr"/>
                </a:tc>
                <a:tc>
                  <a:txBody>
                    <a:bodyPr/>
                    <a:lstStyle/>
                    <a:p>
                      <a:pPr algn="ctr">
                        <a:lnSpc>
                          <a:spcPct val="150000"/>
                        </a:lnSpc>
                      </a:pPr>
                      <a:r>
                        <a:rPr lang="cs-CZ" sz="2100" dirty="0">
                          <a:effectLst/>
                          <a:latin typeface="Calibri Light" panose="020F0302020204030204" pitchFamily="34" charset="0"/>
                          <a:ea typeface="Calibri" panose="020F0502020204030204" pitchFamily="34" charset="0"/>
                          <a:cs typeface="Times New Roman" panose="02020603050405020304" pitchFamily="18" charset="0"/>
                        </a:rPr>
                        <a:t>44 572 Kč</a:t>
                      </a:r>
                    </a:p>
                  </a:txBody>
                  <a:tcPr marL="91637" marR="91637" marT="0" marB="0" anchor="ctr"/>
                </a:tc>
                <a:extLst>
                  <a:ext uri="{0D108BD9-81ED-4DB2-BD59-A6C34878D82A}">
                    <a16:rowId xmlns:a16="http://schemas.microsoft.com/office/drawing/2014/main" val="1163733514"/>
                  </a:ext>
                </a:extLst>
              </a:tr>
            </a:tbl>
          </a:graphicData>
        </a:graphic>
      </p:graphicFrame>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1362946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EB642C-0FA4-A567-A9D8-D8878F31D8B2}"/>
            </a:ext>
          </a:extLst>
        </p:cNvPr>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15357E31-1E51-23D3-7244-608B36604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41499E5-DFAE-DA96-D651-65AF68C19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B472D240-DE1F-E980-3A7E-BC3C235A1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5B06FC7-9085-E1EB-6973-DDF31AACD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dpis 1">
            <a:extLst>
              <a:ext uri="{FF2B5EF4-FFF2-40B4-BE49-F238E27FC236}">
                <a16:creationId xmlns:a16="http://schemas.microsoft.com/office/drawing/2014/main" id="{06B5E996-5584-8F97-424A-ED3DF55CF7A7}"/>
              </a:ext>
            </a:extLst>
          </p:cNvPr>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Mzdy</a:t>
            </a:r>
          </a:p>
        </p:txBody>
      </p:sp>
      <p:pic>
        <p:nvPicPr>
          <p:cNvPr id="8" name="Obrázek 7">
            <a:extLst>
              <a:ext uri="{FF2B5EF4-FFF2-40B4-BE49-F238E27FC236}">
                <a16:creationId xmlns:a16="http://schemas.microsoft.com/office/drawing/2014/main" id="{788407FD-20A5-972D-E4EF-FF7002A082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
        <p:nvSpPr>
          <p:cNvPr id="4" name="Zástupný obsah 3">
            <a:extLst>
              <a:ext uri="{FF2B5EF4-FFF2-40B4-BE49-F238E27FC236}">
                <a16:creationId xmlns:a16="http://schemas.microsoft.com/office/drawing/2014/main" id="{FBE8B0EB-B12A-4FD0-E717-5774E8E18011}"/>
              </a:ext>
            </a:extLst>
          </p:cNvPr>
          <p:cNvSpPr>
            <a:spLocks noGrp="1"/>
          </p:cNvSpPr>
          <p:nvPr>
            <p:ph idx="1"/>
          </p:nvPr>
        </p:nvSpPr>
        <p:spPr>
          <a:xfrm>
            <a:off x="900020" y="2856322"/>
            <a:ext cx="10515600" cy="1471399"/>
          </a:xfrm>
        </p:spPr>
        <p:txBody>
          <a:bodyPr>
            <a:normAutofit/>
          </a:bodyPr>
          <a:lstStyle/>
          <a:p>
            <a:pPr marL="0" indent="0" algn="ctr">
              <a:buNone/>
            </a:pPr>
            <a:r>
              <a:rPr lang="cs-CZ" sz="8800" dirty="0"/>
              <a:t>www.ispv.cz</a:t>
            </a:r>
          </a:p>
        </p:txBody>
      </p:sp>
    </p:spTree>
    <p:extLst>
      <p:ext uri="{BB962C8B-B14F-4D97-AF65-F5344CB8AC3E}">
        <p14:creationId xmlns:p14="http://schemas.microsoft.com/office/powerpoint/2010/main" val="2556360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21BD473-FA15-47B2-B00F-B32A4EA373DB}"/>
              </a:ext>
            </a:extLst>
          </p:cNvPr>
          <p:cNvSpPr>
            <a:spLocks noGrp="1"/>
          </p:cNvSpPr>
          <p:nvPr>
            <p:ph type="title"/>
          </p:nvPr>
        </p:nvSpPr>
        <p:spPr>
          <a:xfrm>
            <a:off x="692529" y="501031"/>
            <a:ext cx="7808920" cy="5825628"/>
          </a:xfrm>
        </p:spPr>
        <p:txBody>
          <a:bodyPr>
            <a:normAutofit/>
          </a:bodyPr>
          <a:lstStyle/>
          <a:p>
            <a:r>
              <a:rPr lang="cs-CZ" sz="4800" dirty="0">
                <a:solidFill>
                  <a:schemeClr val="tx2"/>
                </a:solidFill>
              </a:rPr>
              <a:t>- Náklady vstupní (prvotní)</a:t>
            </a:r>
            <a:br>
              <a:rPr lang="cs-CZ" sz="4800" dirty="0">
                <a:solidFill>
                  <a:schemeClr val="tx2"/>
                </a:solidFill>
              </a:rPr>
            </a:br>
            <a:br>
              <a:rPr lang="cs-CZ" sz="4800" dirty="0">
                <a:solidFill>
                  <a:schemeClr val="tx2"/>
                </a:solidFill>
              </a:rPr>
            </a:br>
            <a:r>
              <a:rPr lang="cs-CZ" sz="4800" dirty="0">
                <a:solidFill>
                  <a:schemeClr val="tx2"/>
                </a:solidFill>
              </a:rPr>
              <a:t>- Náklady provozní stálé</a:t>
            </a:r>
            <a:br>
              <a:rPr lang="cs-CZ" sz="4800" dirty="0">
                <a:solidFill>
                  <a:schemeClr val="tx2"/>
                </a:solidFill>
              </a:rPr>
            </a:br>
            <a:br>
              <a:rPr lang="cs-CZ" sz="4800" dirty="0">
                <a:solidFill>
                  <a:schemeClr val="tx2"/>
                </a:solidFill>
              </a:rPr>
            </a:br>
            <a:r>
              <a:rPr lang="cs-CZ" sz="4800" dirty="0">
                <a:solidFill>
                  <a:schemeClr val="tx2"/>
                </a:solidFill>
              </a:rPr>
              <a:t>- Náklady provozní variabilní</a:t>
            </a:r>
            <a:br>
              <a:rPr lang="cs-CZ" sz="4800" dirty="0">
                <a:solidFill>
                  <a:schemeClr val="tx2"/>
                </a:solidFill>
              </a:rPr>
            </a:br>
            <a:br>
              <a:rPr lang="cs-CZ" sz="4800" dirty="0">
                <a:solidFill>
                  <a:schemeClr val="tx2"/>
                </a:solidFill>
              </a:rPr>
            </a:br>
            <a:r>
              <a:rPr lang="cs-CZ" sz="4800" dirty="0">
                <a:solidFill>
                  <a:schemeClr val="tx2"/>
                </a:solidFill>
              </a:rPr>
              <a:t>+ Tržby</a:t>
            </a:r>
          </a:p>
        </p:txBody>
      </p:sp>
      <p:pic>
        <p:nvPicPr>
          <p:cNvPr id="7" name="Graphic 6" descr="Euro">
            <a:extLst>
              <a:ext uri="{FF2B5EF4-FFF2-40B4-BE49-F238E27FC236}">
                <a16:creationId xmlns:a16="http://schemas.microsoft.com/office/drawing/2014/main" id="{92E5B93F-2933-4B31-9883-4A89490ED69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21726" y="1629089"/>
            <a:ext cx="3620021" cy="3620021"/>
          </a:xfrm>
          <a:prstGeom prst="rect">
            <a:avLst/>
          </a:prstGeom>
        </p:spPr>
      </p:pic>
      <p:pic>
        <p:nvPicPr>
          <p:cNvPr id="6" name="Obrázek 5">
            <a:extLst>
              <a:ext uri="{FF2B5EF4-FFF2-40B4-BE49-F238E27FC236}">
                <a16:creationId xmlns:a16="http://schemas.microsoft.com/office/drawing/2014/main" id="{12E6B09E-6712-4647-8C51-134BCF8A5B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425446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21BD473-FA15-47B2-B00F-B32A4EA373DB}"/>
              </a:ext>
            </a:extLst>
          </p:cNvPr>
          <p:cNvSpPr>
            <a:spLocks noGrp="1"/>
          </p:cNvSpPr>
          <p:nvPr>
            <p:ph type="title"/>
          </p:nvPr>
        </p:nvSpPr>
        <p:spPr>
          <a:xfrm>
            <a:off x="692529" y="501031"/>
            <a:ext cx="4977976" cy="1454051"/>
          </a:xfrm>
        </p:spPr>
        <p:txBody>
          <a:bodyPr>
            <a:normAutofit/>
          </a:bodyPr>
          <a:lstStyle/>
          <a:p>
            <a:r>
              <a:rPr lang="cs-CZ" sz="4800" dirty="0">
                <a:solidFill>
                  <a:schemeClr val="tx2"/>
                </a:solidFill>
              </a:rPr>
              <a:t>Náklady</a:t>
            </a:r>
          </a:p>
        </p:txBody>
      </p:sp>
      <p:sp>
        <p:nvSpPr>
          <p:cNvPr id="3" name="Zástupný obsah 2">
            <a:extLst>
              <a:ext uri="{FF2B5EF4-FFF2-40B4-BE49-F238E27FC236}">
                <a16:creationId xmlns:a16="http://schemas.microsoft.com/office/drawing/2014/main" id="{893AC87B-32B0-42D6-BFBD-A24F9341BADB}"/>
              </a:ext>
            </a:extLst>
          </p:cNvPr>
          <p:cNvSpPr>
            <a:spLocks noGrp="1"/>
          </p:cNvSpPr>
          <p:nvPr>
            <p:ph idx="1"/>
          </p:nvPr>
        </p:nvSpPr>
        <p:spPr>
          <a:xfrm>
            <a:off x="701154" y="1490029"/>
            <a:ext cx="7347214" cy="4936650"/>
          </a:xfrm>
        </p:spPr>
        <p:txBody>
          <a:bodyPr anchor="ctr">
            <a:normAutofit/>
          </a:bodyPr>
          <a:lstStyle/>
          <a:p>
            <a:r>
              <a:rPr lang="cs-CZ" sz="2400" dirty="0">
                <a:solidFill>
                  <a:schemeClr val="tx2"/>
                </a:solidFill>
              </a:rPr>
              <a:t>Vstupní (pořizovací náklady pro činnost daného oboru podnikání – investiční náklady, </a:t>
            </a:r>
            <a:r>
              <a:rPr lang="cs-CZ" sz="2400" dirty="0" err="1">
                <a:solidFill>
                  <a:schemeClr val="tx2"/>
                </a:solidFill>
              </a:rPr>
              <a:t>náklady</a:t>
            </a:r>
            <a:r>
              <a:rPr lang="cs-CZ" sz="2400" dirty="0">
                <a:solidFill>
                  <a:schemeClr val="tx2"/>
                </a:solidFill>
              </a:rPr>
              <a:t> na prostor)</a:t>
            </a:r>
          </a:p>
          <a:p>
            <a:pPr>
              <a:buNone/>
            </a:pPr>
            <a:endParaRPr lang="cs-CZ" sz="2400" dirty="0">
              <a:solidFill>
                <a:schemeClr val="tx2"/>
              </a:solidFill>
            </a:endParaRPr>
          </a:p>
          <a:p>
            <a:r>
              <a:rPr lang="cs-CZ" sz="2400" dirty="0">
                <a:solidFill>
                  <a:schemeClr val="tx2"/>
                </a:solidFill>
              </a:rPr>
              <a:t>Provozní stálé (povinné zálohy na OSSZ a VZP, nájem, splátky, energie, zaměstnanci)</a:t>
            </a:r>
          </a:p>
          <a:p>
            <a:endParaRPr lang="cs-CZ" sz="2400" dirty="0">
              <a:solidFill>
                <a:schemeClr val="tx2"/>
              </a:solidFill>
            </a:endParaRPr>
          </a:p>
          <a:p>
            <a:r>
              <a:rPr lang="cs-CZ" sz="2400" dirty="0">
                <a:solidFill>
                  <a:schemeClr val="tx2"/>
                </a:solidFill>
              </a:rPr>
              <a:t>Provozní variabilní (materiál, zboží, PHM, …)</a:t>
            </a:r>
          </a:p>
          <a:p>
            <a:endParaRPr lang="cs-CZ" sz="2400" dirty="0">
              <a:solidFill>
                <a:schemeClr val="tx2"/>
              </a:solidFill>
            </a:endParaRPr>
          </a:p>
        </p:txBody>
      </p:sp>
      <p:pic>
        <p:nvPicPr>
          <p:cNvPr id="7" name="Graphic 6" descr="Euro">
            <a:extLst>
              <a:ext uri="{FF2B5EF4-FFF2-40B4-BE49-F238E27FC236}">
                <a16:creationId xmlns:a16="http://schemas.microsoft.com/office/drawing/2014/main" id="{92E5B93F-2933-4B31-9883-4A89490ED69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21726" y="1629089"/>
            <a:ext cx="3620021" cy="3620021"/>
          </a:xfrm>
          <a:prstGeom prst="rect">
            <a:avLst/>
          </a:prstGeom>
        </p:spPr>
      </p:pic>
      <p:pic>
        <p:nvPicPr>
          <p:cNvPr id="5" name="Obrázek 4">
            <a:extLst>
              <a:ext uri="{FF2B5EF4-FFF2-40B4-BE49-F238E27FC236}">
                <a16:creationId xmlns:a16="http://schemas.microsoft.com/office/drawing/2014/main" id="{12E6B09E-6712-4647-8C51-134BCF8A5B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425446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257E1519-A204-4210-9572-421EAF5DB00A}"/>
              </a:ext>
            </a:extLst>
          </p:cNvPr>
          <p:cNvSpPr>
            <a:spLocks noGrp="1"/>
          </p:cNvSpPr>
          <p:nvPr>
            <p:ph type="title"/>
          </p:nvPr>
        </p:nvSpPr>
        <p:spPr>
          <a:xfrm>
            <a:off x="914402" y="489508"/>
            <a:ext cx="4217771" cy="1655482"/>
          </a:xfrm>
        </p:spPr>
        <p:txBody>
          <a:bodyPr anchor="b">
            <a:normAutofit/>
          </a:bodyPr>
          <a:lstStyle/>
          <a:p>
            <a:pPr algn="r"/>
            <a:r>
              <a:rPr lang="cs-CZ" sz="4000" dirty="0"/>
              <a:t>Ceny vstupů</a:t>
            </a:r>
          </a:p>
        </p:txBody>
      </p:sp>
      <p:sp>
        <p:nvSpPr>
          <p:cNvPr id="3" name="Zástupný obsah 2">
            <a:extLst>
              <a:ext uri="{FF2B5EF4-FFF2-40B4-BE49-F238E27FC236}">
                <a16:creationId xmlns:a16="http://schemas.microsoft.com/office/drawing/2014/main" id="{2D0478A6-805D-4800-96F6-43A96A67632F}"/>
              </a:ext>
            </a:extLst>
          </p:cNvPr>
          <p:cNvSpPr>
            <a:spLocks noGrp="1"/>
          </p:cNvSpPr>
          <p:nvPr>
            <p:ph idx="1"/>
          </p:nvPr>
        </p:nvSpPr>
        <p:spPr>
          <a:xfrm>
            <a:off x="914402" y="2418408"/>
            <a:ext cx="4275436" cy="3409898"/>
          </a:xfrm>
        </p:spPr>
        <p:txBody>
          <a:bodyPr anchor="t">
            <a:normAutofit/>
          </a:bodyPr>
          <a:lstStyle/>
          <a:p>
            <a:r>
              <a:rPr lang="cs-CZ" sz="2000" dirty="0"/>
              <a:t>Vybrané ceny vstupů ukazují přibližnou kalkulaci vybraných ukázek vybavení, které může být potřeba pro podnikání v oboru Strojírenství.</a:t>
            </a:r>
          </a:p>
          <a:p>
            <a:pPr algn="r"/>
            <a:endParaRPr lang="cs-CZ" sz="2000" dirty="0"/>
          </a:p>
        </p:txBody>
      </p:sp>
      <p:pic>
        <p:nvPicPr>
          <p:cNvPr id="4" name="Obrázek 3">
            <a:extLst>
              <a:ext uri="{FF2B5EF4-FFF2-40B4-BE49-F238E27FC236}">
                <a16:creationId xmlns:a16="http://schemas.microsoft.com/office/drawing/2014/main" id="{97B23D4E-36AA-43F7-9FF9-8A740DB3FBC5}"/>
              </a:ext>
            </a:extLst>
          </p:cNvPr>
          <p:cNvPicPr>
            <a:picLocks noChangeAspect="1"/>
          </p:cNvPicPr>
          <p:nvPr/>
        </p:nvPicPr>
        <p:blipFill>
          <a:blip r:embed="rId2" cstate="print"/>
          <a:stretch>
            <a:fillRect/>
          </a:stretch>
        </p:blipFill>
        <p:spPr>
          <a:xfrm>
            <a:off x="4629664" y="527222"/>
            <a:ext cx="6260757" cy="5625089"/>
          </a:xfrm>
          <a:prstGeom prst="rect">
            <a:avLst/>
          </a:prstGeom>
        </p:spPr>
      </p:pic>
      <p:sp>
        <p:nvSpPr>
          <p:cNvPr id="22" name="Rectangle 10">
            <a:extLst>
              <a:ext uri="{FF2B5EF4-FFF2-40B4-BE49-F238E27FC236}">
                <a16:creationId xmlns:a16="http://schemas.microsoft.com/office/drawing/2014/main" id="{A344AAA5-41F4-4862-97EF-688D31DC75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85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69E1A62C-2AAF-4B3E-8CDB-65E237080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26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3382296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3C89EE9B-28C8-4593-B0AB-685BACB7BB36}"/>
              </a:ext>
            </a:extLst>
          </p:cNvPr>
          <p:cNvSpPr>
            <a:spLocks noGrp="1"/>
          </p:cNvSpPr>
          <p:nvPr>
            <p:ph type="title"/>
          </p:nvPr>
        </p:nvSpPr>
        <p:spPr>
          <a:xfrm>
            <a:off x="818984" y="4230093"/>
            <a:ext cx="4150581" cy="1800165"/>
          </a:xfrm>
        </p:spPr>
        <p:txBody>
          <a:bodyPr anchor="t">
            <a:normAutofit/>
          </a:bodyPr>
          <a:lstStyle/>
          <a:p>
            <a:pPr algn="r"/>
            <a:r>
              <a:rPr lang="cs-CZ" sz="4000" dirty="0"/>
              <a:t>Ceny výstupů</a:t>
            </a:r>
          </a:p>
        </p:txBody>
      </p:sp>
      <p:pic>
        <p:nvPicPr>
          <p:cNvPr id="4" name="Obrázek 3">
            <a:extLst>
              <a:ext uri="{FF2B5EF4-FFF2-40B4-BE49-F238E27FC236}">
                <a16:creationId xmlns:a16="http://schemas.microsoft.com/office/drawing/2014/main" id="{8666552B-1298-48A2-A3DF-83872E92DFE9}"/>
              </a:ext>
            </a:extLst>
          </p:cNvPr>
          <p:cNvPicPr>
            <a:picLocks noChangeAspect="1"/>
          </p:cNvPicPr>
          <p:nvPr/>
        </p:nvPicPr>
        <p:blipFill>
          <a:blip r:embed="rId2" cstate="print"/>
          <a:stretch>
            <a:fillRect/>
          </a:stretch>
        </p:blipFill>
        <p:spPr>
          <a:xfrm>
            <a:off x="2655342" y="457200"/>
            <a:ext cx="6942277" cy="3455325"/>
          </a:xfrm>
          <a:prstGeom prst="rect">
            <a:avLst/>
          </a:prstGeom>
        </p:spPr>
      </p:pic>
      <p:sp>
        <p:nvSpPr>
          <p:cNvPr id="3" name="Zástupný obsah 2">
            <a:extLst>
              <a:ext uri="{FF2B5EF4-FFF2-40B4-BE49-F238E27FC236}">
                <a16:creationId xmlns:a16="http://schemas.microsoft.com/office/drawing/2014/main" id="{48F2CE23-26FA-498F-AF67-5D6A3B8E866F}"/>
              </a:ext>
            </a:extLst>
          </p:cNvPr>
          <p:cNvSpPr>
            <a:spLocks noGrp="1"/>
          </p:cNvSpPr>
          <p:nvPr>
            <p:ph idx="1"/>
          </p:nvPr>
        </p:nvSpPr>
        <p:spPr>
          <a:xfrm>
            <a:off x="5246415" y="4230094"/>
            <a:ext cx="6235268" cy="1800164"/>
          </a:xfrm>
        </p:spPr>
        <p:txBody>
          <a:bodyPr anchor="t">
            <a:normAutofit/>
          </a:bodyPr>
          <a:lstStyle/>
          <a:p>
            <a:r>
              <a:rPr lang="cs-CZ" sz="2000"/>
              <a:t>Ceny výstupů ukazují, kolik si můžete vydělat za konkrétní službu, kterou budete zákazníkovi poskytovat, a také slouží k tvorbě vašich odhadů finančních příjmů.</a:t>
            </a:r>
          </a:p>
          <a:p>
            <a:endParaRPr lang="cs-CZ" sz="2000"/>
          </a:p>
          <a:p>
            <a:endParaRPr lang="cs-CZ" sz="2000"/>
          </a:p>
        </p:txBody>
      </p:sp>
      <p:sp>
        <p:nvSpPr>
          <p:cNvPr id="16" name="Rectangle 10">
            <a:extLst>
              <a:ext uri="{FF2B5EF4-FFF2-40B4-BE49-F238E27FC236}">
                <a16:creationId xmlns:a16="http://schemas.microsoft.com/office/drawing/2014/main" id="{E7BFF8DC-0AE7-4AD2-9B28-2E5F26D62C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12191998" cy="461774"/>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2">
            <a:extLst>
              <a:ext uri="{FF2B5EF4-FFF2-40B4-BE49-F238E27FC236}">
                <a16:creationId xmlns:a16="http://schemas.microsoft.com/office/drawing/2014/main" id="{7E0162AD-C6E5-4BF8-A453-76ADB36877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300" y="6406115"/>
            <a:ext cx="4076698" cy="464399"/>
          </a:xfrm>
          <a:prstGeom prst="rect">
            <a:avLst/>
          </a:prstGeom>
          <a:gradFill>
            <a:gsLst>
              <a:gs pos="19000">
                <a:srgbClr val="000000">
                  <a:alpha val="31000"/>
                </a:srgbClr>
              </a:gs>
              <a:gs pos="99000">
                <a:schemeClr val="accent1"/>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426491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4C6E6BD9-F1DA-43A8-B272-4A20D410702B}"/>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Náklady na zaměstnance</a:t>
            </a:r>
          </a:p>
        </p:txBody>
      </p:sp>
      <p:sp>
        <p:nvSpPr>
          <p:cNvPr id="3" name="Zástupný obsah 2">
            <a:extLst>
              <a:ext uri="{FF2B5EF4-FFF2-40B4-BE49-F238E27FC236}">
                <a16:creationId xmlns:a16="http://schemas.microsoft.com/office/drawing/2014/main" id="{F2125E1A-CAFD-40FE-BF51-B43B08E196FD}"/>
              </a:ext>
            </a:extLst>
          </p:cNvPr>
          <p:cNvSpPr>
            <a:spLocks noGrp="1"/>
          </p:cNvSpPr>
          <p:nvPr>
            <p:ph idx="1"/>
          </p:nvPr>
        </p:nvSpPr>
        <p:spPr>
          <a:xfrm>
            <a:off x="1371599" y="2318197"/>
            <a:ext cx="9724031" cy="3683358"/>
          </a:xfrm>
        </p:spPr>
        <p:txBody>
          <a:bodyPr anchor="ctr">
            <a:normAutofit/>
          </a:bodyPr>
          <a:lstStyle/>
          <a:p>
            <a:pPr marL="0" indent="0">
              <a:buNone/>
            </a:pPr>
            <a:r>
              <a:rPr lang="cs-CZ" sz="2000" dirty="0"/>
              <a:t>Daně </a:t>
            </a:r>
          </a:p>
          <a:p>
            <a:r>
              <a:rPr lang="cs-CZ" sz="2000" dirty="0"/>
              <a:t>zaměstnavatel (téměř polovina finančních prostředků na pokrytí celé výplaty zaměstnance = efektivní zdanění okolo </a:t>
            </a:r>
            <a:r>
              <a:rPr lang="cs-CZ" sz="2000" b="1" dirty="0"/>
              <a:t>50%</a:t>
            </a:r>
            <a:r>
              <a:rPr lang="cs-CZ" sz="2000" dirty="0"/>
              <a:t>), </a:t>
            </a:r>
          </a:p>
          <a:p>
            <a:r>
              <a:rPr lang="cs-CZ" sz="2000" dirty="0"/>
              <a:t>podnikatel (výdajové paušály – 60 %, 80 % = efektivní zdanění okolo </a:t>
            </a:r>
            <a:r>
              <a:rPr lang="cs-CZ" sz="2000" b="1" dirty="0"/>
              <a:t>20%</a:t>
            </a:r>
            <a:r>
              <a:rPr lang="cs-CZ" sz="2000" dirty="0"/>
              <a:t>)</a:t>
            </a:r>
          </a:p>
          <a:p>
            <a:endParaRPr lang="cs-CZ" sz="2000" dirty="0"/>
          </a:p>
          <a:p>
            <a:endParaRPr lang="cs-CZ" sz="2000" dirty="0"/>
          </a:p>
          <a:p>
            <a:pPr>
              <a:buNone/>
            </a:pPr>
            <a:r>
              <a:rPr lang="cs-CZ" sz="2000" dirty="0"/>
              <a:t>Pozor na „</a:t>
            </a:r>
            <a:r>
              <a:rPr lang="cs-CZ" sz="2000" dirty="0" err="1"/>
              <a:t>švarc</a:t>
            </a:r>
            <a:r>
              <a:rPr lang="cs-CZ" sz="2000" dirty="0"/>
              <a:t> systém“!</a:t>
            </a:r>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3549888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9EB1AC62-EA76-4F4F-83EA-A273C0398A5A}"/>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Tržby</a:t>
            </a:r>
          </a:p>
        </p:txBody>
      </p:sp>
      <p:sp>
        <p:nvSpPr>
          <p:cNvPr id="3" name="Zástupný obsah 2">
            <a:extLst>
              <a:ext uri="{FF2B5EF4-FFF2-40B4-BE49-F238E27FC236}">
                <a16:creationId xmlns:a16="http://schemas.microsoft.com/office/drawing/2014/main" id="{CBD6D015-8EE2-401C-BECE-B6D243BB06C5}"/>
              </a:ext>
            </a:extLst>
          </p:cNvPr>
          <p:cNvSpPr>
            <a:spLocks noGrp="1"/>
          </p:cNvSpPr>
          <p:nvPr>
            <p:ph idx="1"/>
          </p:nvPr>
        </p:nvSpPr>
        <p:spPr>
          <a:xfrm>
            <a:off x="1371599" y="2318197"/>
            <a:ext cx="9724031" cy="3683358"/>
          </a:xfrm>
        </p:spPr>
        <p:txBody>
          <a:bodyPr anchor="ctr">
            <a:normAutofit/>
          </a:bodyPr>
          <a:lstStyle/>
          <a:p>
            <a:pPr marL="0" indent="0">
              <a:buNone/>
            </a:pPr>
            <a:r>
              <a:rPr lang="cs-CZ" sz="2000"/>
              <a:t>Tržby v měsíci a roce můžete odhadnout různými způsoby, podle toho, jak si necháte od zákazníků za svou práci platit. Je několik typových způsobů:</a:t>
            </a:r>
          </a:p>
          <a:p>
            <a:r>
              <a:rPr lang="cs-CZ" sz="2000" b="1"/>
              <a:t>práce na hodinu</a:t>
            </a:r>
            <a:r>
              <a:rPr lang="cs-CZ" sz="2000"/>
              <a:t>: sazbou v Kč za hodinu práce vynásobte počtem hodin měsíčně, které zákazníkům odhadujete naúčtovat. Zvažte, kolik hodin práce jste schopen zákazníkům poskytnout denně / týdně / měsíčně a kolik hodin je doba přípravy, cesty, vlastního zařizování, nákupů, administrativy, apod.</a:t>
            </a:r>
          </a:p>
          <a:p>
            <a:r>
              <a:rPr lang="cs-CZ" sz="2000" b="1"/>
              <a:t>za úkon nebo výrobek</a:t>
            </a:r>
            <a:r>
              <a:rPr lang="cs-CZ" sz="2000"/>
              <a:t>: sazbou v Kč za úkon či výrobek vynásobte počet úkonů měsíčně, které zákazníkům odhadujete naúčtovat. Zvažte, kolik úkonů či výrobků jste schopen udělat denně / týdně / měsíčně.</a:t>
            </a:r>
          </a:p>
          <a:p>
            <a:r>
              <a:rPr lang="cs-CZ" sz="2000" b="1"/>
              <a:t>za prodané zboží</a:t>
            </a:r>
            <a:r>
              <a:rPr lang="cs-CZ" sz="2000"/>
              <a:t>: odhadněte, kolik zboží jste měsíčně schopen prodat a za kolik. Myslete na to,že budete mít náklad na to, abyste zboží zase dokoupil do skladu.</a:t>
            </a:r>
          </a:p>
          <a:p>
            <a:endParaRPr lang="cs-CZ" sz="2000"/>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977917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09CAA4-EF16-4EBE-9271-618A6B0E5A06}"/>
              </a:ext>
            </a:extLst>
          </p:cNvPr>
          <p:cNvSpPr>
            <a:spLocks noGrp="1"/>
          </p:cNvSpPr>
          <p:nvPr>
            <p:ph type="title"/>
          </p:nvPr>
        </p:nvSpPr>
        <p:spPr>
          <a:xfrm>
            <a:off x="497708" y="325358"/>
            <a:ext cx="6339697" cy="1800165"/>
          </a:xfrm>
        </p:spPr>
        <p:txBody>
          <a:bodyPr anchor="t">
            <a:normAutofit/>
          </a:bodyPr>
          <a:lstStyle/>
          <a:p>
            <a:pPr algn="r"/>
            <a:r>
              <a:rPr lang="cs-CZ" sz="4000" dirty="0"/>
              <a:t>Simulace finanční situace</a:t>
            </a:r>
          </a:p>
        </p:txBody>
      </p:sp>
      <p:pic>
        <p:nvPicPr>
          <p:cNvPr id="4" name="Obrázek 3">
            <a:extLst>
              <a:ext uri="{FF2B5EF4-FFF2-40B4-BE49-F238E27FC236}">
                <a16:creationId xmlns:a16="http://schemas.microsoft.com/office/drawing/2014/main" id="{A843D12C-70D1-44BA-941B-5EC297816344}"/>
              </a:ext>
            </a:extLst>
          </p:cNvPr>
          <p:cNvPicPr>
            <a:picLocks noChangeAspect="1"/>
          </p:cNvPicPr>
          <p:nvPr/>
        </p:nvPicPr>
        <p:blipFill>
          <a:blip r:embed="rId2" cstate="print"/>
          <a:stretch>
            <a:fillRect/>
          </a:stretch>
        </p:blipFill>
        <p:spPr>
          <a:xfrm>
            <a:off x="4677382" y="1861751"/>
            <a:ext cx="6855284" cy="4250277"/>
          </a:xfrm>
          <a:prstGeom prst="rect">
            <a:avLst/>
          </a:prstGeom>
        </p:spPr>
      </p:pic>
      <p:sp>
        <p:nvSpPr>
          <p:cNvPr id="11" name="Rectangle 10">
            <a:extLst>
              <a:ext uri="{FF2B5EF4-FFF2-40B4-BE49-F238E27FC236}">
                <a16:creationId xmlns:a16="http://schemas.microsoft.com/office/drawing/2014/main" id="{E7BFF8DC-0AE7-4AD2-9B28-2E5F26D62C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12191998" cy="461774"/>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E0162AD-C6E5-4BF8-A453-76ADB36877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300" y="6406115"/>
            <a:ext cx="4076698" cy="464399"/>
          </a:xfrm>
          <a:prstGeom prst="rect">
            <a:avLst/>
          </a:prstGeom>
          <a:gradFill>
            <a:gsLst>
              <a:gs pos="19000">
                <a:srgbClr val="000000">
                  <a:alpha val="31000"/>
                </a:srgbClr>
              </a:gs>
              <a:gs pos="99000">
                <a:schemeClr val="accent1"/>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Obrázek 9">
            <a:extLst>
              <a:ext uri="{FF2B5EF4-FFF2-40B4-BE49-F238E27FC236}">
                <a16:creationId xmlns:a16="http://schemas.microsoft.com/office/drawing/2014/main" id="{12E6B09E-6712-4647-8C51-134BCF8A5B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582061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4" name="Zástupný obsah 2">
            <a:extLst>
              <a:ext uri="{FF2B5EF4-FFF2-40B4-BE49-F238E27FC236}">
                <a16:creationId xmlns:a16="http://schemas.microsoft.com/office/drawing/2014/main" id="{920E8502-9241-4FD5-99FB-924D1C89F490}"/>
              </a:ext>
            </a:extLst>
          </p:cNvPr>
          <p:cNvGraphicFramePr>
            <a:graphicFrameLocks noGrp="1"/>
          </p:cNvGraphicFramePr>
          <p:nvPr>
            <p:ph idx="1"/>
            <p:extLst>
              <p:ext uri="{D42A27DB-BD31-4B8C-83A1-F6EECF244321}">
                <p14:modId xmlns:p14="http://schemas.microsoft.com/office/powerpoint/2010/main" val="2600635140"/>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6353889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A6AD020-5968-4BD6-A7B0-70EDCEFEC7D1}"/>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Marketing a komunikace s klienty</a:t>
            </a:r>
          </a:p>
        </p:txBody>
      </p:sp>
      <p:sp>
        <p:nvSpPr>
          <p:cNvPr id="3" name="Zástupný obsah 2">
            <a:extLst>
              <a:ext uri="{FF2B5EF4-FFF2-40B4-BE49-F238E27FC236}">
                <a16:creationId xmlns:a16="http://schemas.microsoft.com/office/drawing/2014/main" id="{47D88C13-A170-4415-814F-CAEBF8128E21}"/>
              </a:ext>
            </a:extLst>
          </p:cNvPr>
          <p:cNvSpPr>
            <a:spLocks noGrp="1"/>
          </p:cNvSpPr>
          <p:nvPr>
            <p:ph idx="1"/>
          </p:nvPr>
        </p:nvSpPr>
        <p:spPr>
          <a:xfrm>
            <a:off x="1371599" y="2318197"/>
            <a:ext cx="9724031" cy="3683358"/>
          </a:xfrm>
        </p:spPr>
        <p:txBody>
          <a:bodyPr anchor="ctr">
            <a:normAutofit/>
          </a:bodyPr>
          <a:lstStyle/>
          <a:p>
            <a:r>
              <a:rPr lang="cs-CZ" sz="1700" b="1" dirty="0"/>
              <a:t>Produkt</a:t>
            </a:r>
            <a:r>
              <a:rPr lang="cs-CZ" sz="1700" dirty="0"/>
              <a:t>: označuje nejen samotný výrobek nebo službu (tzv. jádro produktu), ale také sortiment, kvalitu, design, obal, image výrobce, značku, záruky, služby a další faktory, které z pohledu spotřebitele rozhodují o tom, jak produkt uspokojí jeho očekávání. Při současné úrovni tržní konkurence je klíčovým faktorem rozhodujícím o úspěšnosti firmy poskytovat co nejkvalitnější výrobky a služby. Dát zákazníkovi odlišné služby nebo výrobky od konkurence, které bude firma poskytovat ve větší kvalitě i kvantitě v porovnání s konkurenčními subjekty, je klíčem k získání konkurenční výhody. </a:t>
            </a:r>
          </a:p>
          <a:p>
            <a:r>
              <a:rPr lang="cs-CZ" sz="1700" b="1" dirty="0"/>
              <a:t>Komunikace se zákazníky: </a:t>
            </a:r>
            <a:r>
              <a:rPr lang="cs-CZ" sz="1700" dirty="0"/>
              <a:t>Pokud jde o formy komunikace se zákazníky, je běžné, že se podnikatel setkává se svými zákazníky poměrně velmi často, většinou minimálně jednou při realizaci každé zakázky. </a:t>
            </a:r>
          </a:p>
          <a:p>
            <a:r>
              <a:rPr lang="cs-CZ" sz="1700" dirty="0"/>
              <a:t>Bez ohledu na obor podnikání, žádný podnikatel by neměl podceňovat </a:t>
            </a:r>
            <a:r>
              <a:rPr lang="cs-CZ" sz="1700" b="1" dirty="0"/>
              <a:t>zpětnou vazbu </a:t>
            </a:r>
            <a:r>
              <a:rPr lang="cs-CZ" sz="1700" dirty="0"/>
              <a:t>od zákazníka vzhledem ke kvalitě služeb a výrobků, které poskytuje. Lze jistě jen doporučit neformální vztahy se zákazníky, během nichž může podnikatel získat cenné informace a podněty pro další zlepšovaní výrobků a služeb. Kontakty tohoto typu vedou jednoznačně ke zlepšení vztahů mezi oběma stranami a jsou výhodné i z čistě podnikatelského hlediska – navázání dlouhodobé spolupráce, pozitivní reference. </a:t>
            </a:r>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877683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A6AD020-5968-4BD6-A7B0-70EDCEFEC7D1}"/>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Marketing a komunikace s klienty</a:t>
            </a:r>
          </a:p>
        </p:txBody>
      </p:sp>
      <p:sp>
        <p:nvSpPr>
          <p:cNvPr id="3" name="Zástupný obsah 2">
            <a:extLst>
              <a:ext uri="{FF2B5EF4-FFF2-40B4-BE49-F238E27FC236}">
                <a16:creationId xmlns:a16="http://schemas.microsoft.com/office/drawing/2014/main" id="{47D88C13-A170-4415-814F-CAEBF8128E21}"/>
              </a:ext>
            </a:extLst>
          </p:cNvPr>
          <p:cNvSpPr>
            <a:spLocks noGrp="1"/>
          </p:cNvSpPr>
          <p:nvPr>
            <p:ph idx="1"/>
          </p:nvPr>
        </p:nvSpPr>
        <p:spPr>
          <a:xfrm>
            <a:off x="1371599" y="2318197"/>
            <a:ext cx="9724031" cy="3683358"/>
          </a:xfrm>
        </p:spPr>
        <p:txBody>
          <a:bodyPr anchor="ctr">
            <a:normAutofit/>
          </a:bodyPr>
          <a:lstStyle/>
          <a:p>
            <a:pPr>
              <a:buNone/>
            </a:pPr>
            <a:r>
              <a:rPr lang="cs-CZ" sz="2400" b="1" dirty="0"/>
              <a:t>Různé typy zákazníků:</a:t>
            </a:r>
          </a:p>
          <a:p>
            <a:pPr>
              <a:buNone/>
            </a:pPr>
            <a:endParaRPr lang="cs-CZ" sz="2400" b="1" dirty="0"/>
          </a:p>
          <a:p>
            <a:r>
              <a:rPr lang="cs-CZ" sz="2400" dirty="0"/>
              <a:t>Veřejnost (mladí, staří, rodiny, výstavba RD, …)</a:t>
            </a:r>
          </a:p>
          <a:p>
            <a:r>
              <a:rPr lang="cs-CZ" sz="2400" dirty="0"/>
              <a:t>Velké firmy</a:t>
            </a:r>
          </a:p>
          <a:p>
            <a:r>
              <a:rPr lang="cs-CZ" sz="2400" dirty="0"/>
              <a:t>Malé firmy</a:t>
            </a:r>
          </a:p>
          <a:p>
            <a:r>
              <a:rPr lang="cs-CZ" sz="2400" dirty="0"/>
              <a:t>Úřady a veřejná správa</a:t>
            </a:r>
          </a:p>
          <a:p>
            <a:r>
              <a:rPr lang="cs-CZ" sz="2400" dirty="0"/>
              <a:t>…</a:t>
            </a:r>
          </a:p>
          <a:p>
            <a:r>
              <a:rPr lang="cs-CZ" sz="2400" dirty="0"/>
              <a:t>Místní, v okolí, v ČR …</a:t>
            </a:r>
          </a:p>
          <a:p>
            <a:pPr>
              <a:buNone/>
            </a:pPr>
            <a:endParaRPr lang="cs-CZ" sz="1700" dirty="0"/>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877683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66402"/>
            <a:ext cx="12191998"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70175"/>
            <a:ext cx="12185331"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5265546"/>
            <a:ext cx="4076698"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335" y="5263483"/>
            <a:ext cx="12192000"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5D0A22C6-7A3F-426D-9079-4BFA1F26944A}"/>
              </a:ext>
            </a:extLst>
          </p:cNvPr>
          <p:cNvSpPr>
            <a:spLocks noGrp="1"/>
          </p:cNvSpPr>
          <p:nvPr>
            <p:ph type="title"/>
          </p:nvPr>
        </p:nvSpPr>
        <p:spPr>
          <a:xfrm>
            <a:off x="1371599" y="5510253"/>
            <a:ext cx="9895951" cy="1033669"/>
          </a:xfrm>
        </p:spPr>
        <p:txBody>
          <a:bodyPr>
            <a:normAutofit/>
          </a:bodyPr>
          <a:lstStyle/>
          <a:p>
            <a:r>
              <a:rPr lang="cs-CZ" sz="4000">
                <a:solidFill>
                  <a:srgbClr val="FFFFFF"/>
                </a:solidFill>
              </a:rPr>
              <a:t>Šablony</a:t>
            </a:r>
          </a:p>
        </p:txBody>
      </p:sp>
      <p:pic>
        <p:nvPicPr>
          <p:cNvPr id="4" name="Obrázek 3">
            <a:extLst>
              <a:ext uri="{FF2B5EF4-FFF2-40B4-BE49-F238E27FC236}">
                <a16:creationId xmlns:a16="http://schemas.microsoft.com/office/drawing/2014/main" id="{48B1E62D-BB3E-4285-B2F8-092A81713CBD}"/>
              </a:ext>
            </a:extLst>
          </p:cNvPr>
          <p:cNvPicPr>
            <a:picLocks noChangeAspect="1"/>
          </p:cNvPicPr>
          <p:nvPr/>
        </p:nvPicPr>
        <p:blipFill>
          <a:blip r:embed="rId2" cstate="print"/>
          <a:stretch>
            <a:fillRect/>
          </a:stretch>
        </p:blipFill>
        <p:spPr>
          <a:xfrm>
            <a:off x="3159678" y="402570"/>
            <a:ext cx="5872642" cy="3215273"/>
          </a:xfrm>
          <a:prstGeom prst="rect">
            <a:avLst/>
          </a:prstGeom>
        </p:spPr>
      </p:pic>
      <p:sp>
        <p:nvSpPr>
          <p:cNvPr id="3" name="Zástupný obsah 2">
            <a:extLst>
              <a:ext uri="{FF2B5EF4-FFF2-40B4-BE49-F238E27FC236}">
                <a16:creationId xmlns:a16="http://schemas.microsoft.com/office/drawing/2014/main" id="{D153366F-354F-49E9-95E2-E77A06E79A43}"/>
              </a:ext>
            </a:extLst>
          </p:cNvPr>
          <p:cNvSpPr>
            <a:spLocks noGrp="1"/>
          </p:cNvSpPr>
          <p:nvPr>
            <p:ph idx="1"/>
          </p:nvPr>
        </p:nvSpPr>
        <p:spPr>
          <a:xfrm>
            <a:off x="1940256" y="3833199"/>
            <a:ext cx="8332826" cy="1119982"/>
          </a:xfrm>
        </p:spPr>
        <p:txBody>
          <a:bodyPr anchor="ctr">
            <a:normAutofit/>
          </a:bodyPr>
          <a:lstStyle/>
          <a:p>
            <a:r>
              <a:rPr lang="cs-CZ" sz="1700"/>
              <a:t>Výborným pomocníkem k administraci praktických situací jsou šablony a formuláře seskupené na jednom místě, které lze stáhnout na webovém odkazu: https://businesscenter.podnikatel.cz/sablony/. Níže můžete vidět, jak webové stránky vypadají.</a:t>
            </a:r>
          </a:p>
          <a:p>
            <a:endParaRPr lang="cs-CZ" sz="1700"/>
          </a:p>
        </p:txBody>
      </p:sp>
      <p:pic>
        <p:nvPicPr>
          <p:cNvPr id="10" name="Obrázek 9">
            <a:extLst>
              <a:ext uri="{FF2B5EF4-FFF2-40B4-BE49-F238E27FC236}">
                <a16:creationId xmlns:a16="http://schemas.microsoft.com/office/drawing/2014/main" id="{12E6B09E-6712-4647-8C51-134BCF8A5B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3635164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66402"/>
            <a:ext cx="12191998"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70175"/>
            <a:ext cx="12185331"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5265546"/>
            <a:ext cx="4076698"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335" y="5263483"/>
            <a:ext cx="12192000"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Zástupný obsah 2">
            <a:extLst>
              <a:ext uri="{FF2B5EF4-FFF2-40B4-BE49-F238E27FC236}">
                <a16:creationId xmlns:a16="http://schemas.microsoft.com/office/drawing/2014/main" id="{D153366F-354F-49E9-95E2-E77A06E79A43}"/>
              </a:ext>
            </a:extLst>
          </p:cNvPr>
          <p:cNvSpPr>
            <a:spLocks noGrp="1"/>
          </p:cNvSpPr>
          <p:nvPr>
            <p:ph idx="1"/>
          </p:nvPr>
        </p:nvSpPr>
        <p:spPr>
          <a:xfrm>
            <a:off x="1940256" y="741405"/>
            <a:ext cx="8332826" cy="4211776"/>
          </a:xfrm>
        </p:spPr>
        <p:txBody>
          <a:bodyPr anchor="ctr">
            <a:normAutofit/>
          </a:bodyPr>
          <a:lstStyle/>
          <a:p>
            <a:pPr>
              <a:buNone/>
            </a:pPr>
            <a:r>
              <a:rPr lang="cs-CZ" sz="3200" dirty="0"/>
              <a:t>Elektronická podoba průvodců</a:t>
            </a:r>
          </a:p>
        </p:txBody>
      </p:sp>
      <p:pic>
        <p:nvPicPr>
          <p:cNvPr id="11" name="Obrázek 10">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3635164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65C90E-95E3-494C-9CED-55996CFBC3DB}"/>
              </a:ext>
            </a:extLst>
          </p:cNvPr>
          <p:cNvSpPr>
            <a:spLocks noGrp="1"/>
          </p:cNvSpPr>
          <p:nvPr>
            <p:ph type="title"/>
          </p:nvPr>
        </p:nvSpPr>
        <p:spPr>
          <a:xfrm>
            <a:off x="407857" y="328502"/>
            <a:ext cx="4977976" cy="1454051"/>
          </a:xfrm>
        </p:spPr>
        <p:txBody>
          <a:bodyPr>
            <a:normAutofit/>
          </a:bodyPr>
          <a:lstStyle/>
          <a:p>
            <a:r>
              <a:rPr lang="cs-CZ" sz="3600" dirty="0">
                <a:solidFill>
                  <a:schemeClr val="tx2"/>
                </a:solidFill>
              </a:rPr>
              <a:t>Poradenství</a:t>
            </a:r>
          </a:p>
        </p:txBody>
      </p:sp>
      <p:sp>
        <p:nvSpPr>
          <p:cNvPr id="3" name="Zástupný obsah 2">
            <a:extLst>
              <a:ext uri="{FF2B5EF4-FFF2-40B4-BE49-F238E27FC236}">
                <a16:creationId xmlns:a16="http://schemas.microsoft.com/office/drawing/2014/main" id="{19D54216-4E52-4AF5-895C-8932CD0832BF}"/>
              </a:ext>
            </a:extLst>
          </p:cNvPr>
          <p:cNvSpPr>
            <a:spLocks noGrp="1"/>
          </p:cNvSpPr>
          <p:nvPr>
            <p:ph idx="1"/>
          </p:nvPr>
        </p:nvSpPr>
        <p:spPr>
          <a:xfrm>
            <a:off x="804671" y="1854680"/>
            <a:ext cx="5449479" cy="4710022"/>
          </a:xfrm>
        </p:spPr>
        <p:txBody>
          <a:bodyPr anchor="ctr">
            <a:normAutofit/>
          </a:bodyPr>
          <a:lstStyle/>
          <a:p>
            <a:pPr lvl="0"/>
            <a:r>
              <a:rPr lang="cs-CZ" sz="1800" dirty="0"/>
              <a:t>tvorba podnikatelského záměru</a:t>
            </a:r>
          </a:p>
          <a:p>
            <a:pPr lvl="0"/>
            <a:r>
              <a:rPr lang="cs-CZ" sz="1800" dirty="0"/>
              <a:t>rozhodnutí o:</a:t>
            </a:r>
          </a:p>
          <a:p>
            <a:pPr lvl="1"/>
            <a:r>
              <a:rPr lang="cs-CZ" sz="1400" dirty="0"/>
              <a:t>živnostenském listu </a:t>
            </a:r>
          </a:p>
          <a:p>
            <a:pPr lvl="1"/>
            <a:r>
              <a:rPr lang="cs-CZ" sz="1400" dirty="0"/>
              <a:t>právní formě (OSVČ / s.r.o.)</a:t>
            </a:r>
          </a:p>
          <a:p>
            <a:pPr lvl="0"/>
            <a:r>
              <a:rPr lang="cs-CZ" sz="1800" dirty="0"/>
              <a:t>výběr zákonných požadavků na podnikání</a:t>
            </a:r>
          </a:p>
          <a:p>
            <a:pPr lvl="0"/>
            <a:r>
              <a:rPr lang="cs-CZ" sz="1800" dirty="0"/>
              <a:t>kalkulace výroby, prodeje, …</a:t>
            </a:r>
          </a:p>
          <a:p>
            <a:pPr lvl="0"/>
            <a:r>
              <a:rPr lang="cs-CZ" sz="1800" dirty="0"/>
              <a:t>tvorba finančního plánu</a:t>
            </a:r>
          </a:p>
          <a:p>
            <a:pPr lvl="0"/>
            <a:r>
              <a:rPr lang="cs-CZ" sz="1800" dirty="0"/>
              <a:t>rešerše konkurence</a:t>
            </a:r>
          </a:p>
          <a:p>
            <a:pPr lvl="0"/>
            <a:r>
              <a:rPr lang="cs-CZ" sz="1800" dirty="0"/>
              <a:t>rešerše nákladů</a:t>
            </a:r>
          </a:p>
          <a:p>
            <a:pPr lvl="0"/>
            <a:r>
              <a:rPr lang="cs-CZ" sz="1800" dirty="0"/>
              <a:t>odhad tržeb</a:t>
            </a:r>
          </a:p>
          <a:p>
            <a:pPr lvl="0"/>
            <a:r>
              <a:rPr lang="cs-CZ" sz="1800" dirty="0"/>
              <a:t>příprava a realizaci reklamy</a:t>
            </a:r>
          </a:p>
          <a:p>
            <a:pPr lvl="0"/>
            <a:r>
              <a:rPr lang="cs-CZ" sz="1800" dirty="0"/>
              <a:t>vyplňování formulářů</a:t>
            </a:r>
          </a:p>
          <a:p>
            <a:pPr lvl="0"/>
            <a:r>
              <a:rPr lang="cs-CZ" sz="1800" dirty="0"/>
              <a:t>vedení účetnictví</a:t>
            </a:r>
          </a:p>
        </p:txBody>
      </p:sp>
      <p:pic>
        <p:nvPicPr>
          <p:cNvPr id="7" name="Graphic 6" descr="Potřesení rukou">
            <a:extLst>
              <a:ext uri="{FF2B5EF4-FFF2-40B4-BE49-F238E27FC236}">
                <a16:creationId xmlns:a16="http://schemas.microsoft.com/office/drawing/2014/main" id="{D21BDD86-F9C4-400F-AA89-83DCB37A61A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21726" y="1629089"/>
            <a:ext cx="3620021" cy="3620021"/>
          </a:xfrm>
          <a:prstGeom prst="rect">
            <a:avLst/>
          </a:prstGeom>
        </p:spPr>
      </p:pic>
      <p:pic>
        <p:nvPicPr>
          <p:cNvPr id="5" name="Obrázek 4">
            <a:extLst>
              <a:ext uri="{FF2B5EF4-FFF2-40B4-BE49-F238E27FC236}">
                <a16:creationId xmlns:a16="http://schemas.microsoft.com/office/drawing/2014/main" id="{12E6B09E-6712-4647-8C51-134BCF8A5B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556776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dpis 1">
            <a:extLst>
              <a:ext uri="{FF2B5EF4-FFF2-40B4-BE49-F238E27FC236}">
                <a16:creationId xmlns:a16="http://schemas.microsoft.com/office/drawing/2014/main" id="{6D483A1F-1A88-4779-B571-385D9A8062C9}"/>
              </a:ext>
            </a:extLst>
          </p:cNvPr>
          <p:cNvSpPr>
            <a:spLocks noGrp="1"/>
          </p:cNvSpPr>
          <p:nvPr>
            <p:ph type="title"/>
          </p:nvPr>
        </p:nvSpPr>
        <p:spPr>
          <a:xfrm>
            <a:off x="1371597" y="348865"/>
            <a:ext cx="10044023" cy="877729"/>
          </a:xfrm>
        </p:spPr>
        <p:txBody>
          <a:bodyPr anchor="ctr">
            <a:normAutofit/>
          </a:bodyPr>
          <a:lstStyle/>
          <a:p>
            <a:r>
              <a:rPr lang="cs-CZ" sz="4000">
                <a:solidFill>
                  <a:srgbClr val="FFFFFF"/>
                </a:solidFill>
              </a:rPr>
              <a:t>Úvod do podnikání</a:t>
            </a:r>
          </a:p>
        </p:txBody>
      </p:sp>
      <p:graphicFrame>
        <p:nvGraphicFramePr>
          <p:cNvPr id="5" name="Zástupný obsah 2">
            <a:extLst>
              <a:ext uri="{FF2B5EF4-FFF2-40B4-BE49-F238E27FC236}">
                <a16:creationId xmlns:a16="http://schemas.microsoft.com/office/drawing/2014/main" id="{27A8800E-A195-43ED-A2CB-ADC5E2AEA453}"/>
              </a:ext>
            </a:extLst>
          </p:cNvPr>
          <p:cNvGraphicFramePr>
            <a:graphicFrameLocks noGrp="1"/>
          </p:cNvGraphicFramePr>
          <p:nvPr>
            <p:ph idx="1"/>
            <p:extLst>
              <p:ext uri="{D42A27DB-BD31-4B8C-83A1-F6EECF244321}">
                <p14:modId xmlns:p14="http://schemas.microsoft.com/office/powerpoint/2010/main" val="3328755698"/>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589649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44FC7605-8481-4E6A-89E5-E6172A95B170}"/>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Živnost</a:t>
            </a:r>
          </a:p>
        </p:txBody>
      </p:sp>
      <p:sp>
        <p:nvSpPr>
          <p:cNvPr id="3" name="Zástupný obsah 2">
            <a:extLst>
              <a:ext uri="{FF2B5EF4-FFF2-40B4-BE49-F238E27FC236}">
                <a16:creationId xmlns:a16="http://schemas.microsoft.com/office/drawing/2014/main" id="{1A7A431F-2265-4DCF-B6DB-784666F9AF4F}"/>
              </a:ext>
            </a:extLst>
          </p:cNvPr>
          <p:cNvSpPr>
            <a:spLocks noGrp="1"/>
          </p:cNvSpPr>
          <p:nvPr>
            <p:ph idx="1"/>
          </p:nvPr>
        </p:nvSpPr>
        <p:spPr>
          <a:xfrm>
            <a:off x="1371599" y="2318197"/>
            <a:ext cx="9724031" cy="3683358"/>
          </a:xfrm>
        </p:spPr>
        <p:txBody>
          <a:bodyPr anchor="ctr">
            <a:normAutofit lnSpcReduction="10000"/>
          </a:bodyPr>
          <a:lstStyle/>
          <a:p>
            <a:r>
              <a:rPr lang="cs-CZ" sz="1700" dirty="0"/>
              <a:t>Živnostenský zákon živnosti rozděluje na tři skupiny:</a:t>
            </a:r>
          </a:p>
          <a:p>
            <a:endParaRPr lang="cs-CZ" sz="1700" dirty="0"/>
          </a:p>
          <a:p>
            <a:pPr marL="914400" lvl="1" indent="-457200">
              <a:buFont typeface="+mj-lt"/>
              <a:buAutoNum type="alphaLcParenR"/>
            </a:pPr>
            <a:r>
              <a:rPr lang="cs-CZ" sz="1700" b="1" dirty="0"/>
              <a:t>Živnost řemeslná </a:t>
            </a:r>
            <a:r>
              <a:rPr lang="cs-CZ" sz="1700" dirty="0"/>
              <a:t>– u ní je podmínkou provozování odborná způsobilost prokazující se např. dokladem o řádném ukončení středního vzdělání s výučním listem v příslušném oboru nebo dokladem o řádném ukončení středního vzdělání s maturitou. Řemeslné živnosti jsou uvedeny v příloze č. 1 živnostenského zákona (jedná se např. řeznictví a uzenářství, </a:t>
            </a:r>
            <a:r>
              <a:rPr lang="cs-CZ" sz="1700" dirty="0" err="1"/>
              <a:t>obráběčství</a:t>
            </a:r>
            <a:r>
              <a:rPr lang="cs-CZ" sz="1700" dirty="0"/>
              <a:t>, hodinářství, zpracování kamene apod.</a:t>
            </a:r>
          </a:p>
          <a:p>
            <a:pPr marL="914400" lvl="1" indent="-457200">
              <a:buFont typeface="+mj-lt"/>
              <a:buAutoNum type="alphaLcParenR"/>
            </a:pPr>
            <a:r>
              <a:rPr lang="cs-CZ" sz="1700" dirty="0"/>
              <a:t>Živnost vázaná – u ní je podmínkou provozování živnosti odborná způsobilost uvedená v příloze č. 2 živnostenského zákona, přičemž v této příloze jsou vázáné živnosti také výslovně vyjmenovány (jedná se např. zpracování tabáku a výrobu tabákových výrobků, oční optiku, projektovou činnost ve výstavbě, činnost účetních poradců, provádění staveb apod.)</a:t>
            </a:r>
          </a:p>
          <a:p>
            <a:pPr marL="914400" lvl="1" indent="-457200">
              <a:buFont typeface="+mj-lt"/>
              <a:buAutoNum type="alphaLcParenR"/>
            </a:pPr>
            <a:r>
              <a:rPr lang="cs-CZ" sz="1700" b="1" dirty="0"/>
              <a:t>Živnost volná </a:t>
            </a:r>
            <a:r>
              <a:rPr lang="cs-CZ" sz="1700" dirty="0"/>
              <a:t>– k jejímu provozování není potřeba prokazovat odbornou, ani jinou způsobilost. Obory volné živnosti jsou uvedeny v příloze č. 4 živnostenského zákona (jedná se např. o výrobu textilií a oděvů, poskytování služeb pro zemědělství a zahradnictví, sklenářské práce, údržbu motorových vozidel apod.)	</a:t>
            </a:r>
          </a:p>
          <a:p>
            <a:endParaRPr lang="cs-CZ" sz="1700" dirty="0"/>
          </a:p>
          <a:p>
            <a:pPr marL="0" indent="0">
              <a:buNone/>
            </a:pPr>
            <a:endParaRPr lang="cs-CZ" sz="1700" dirty="0"/>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420569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CCB8E726-D7CE-4B51-8922-5F084682FFC1}"/>
              </a:ext>
            </a:extLst>
          </p:cNvPr>
          <p:cNvSpPr>
            <a:spLocks noGrp="1"/>
          </p:cNvSpPr>
          <p:nvPr>
            <p:ph type="title"/>
          </p:nvPr>
        </p:nvSpPr>
        <p:spPr>
          <a:xfrm>
            <a:off x="914402" y="489508"/>
            <a:ext cx="5181597" cy="1655482"/>
          </a:xfrm>
        </p:spPr>
        <p:txBody>
          <a:bodyPr anchor="b">
            <a:normAutofit/>
          </a:bodyPr>
          <a:lstStyle/>
          <a:p>
            <a:pPr algn="r"/>
            <a:r>
              <a:rPr lang="cs-CZ" sz="4000"/>
              <a:t>Registrace podnikatele</a:t>
            </a:r>
          </a:p>
        </p:txBody>
      </p:sp>
      <p:sp>
        <p:nvSpPr>
          <p:cNvPr id="3" name="Zástupný obsah 2">
            <a:extLst>
              <a:ext uri="{FF2B5EF4-FFF2-40B4-BE49-F238E27FC236}">
                <a16:creationId xmlns:a16="http://schemas.microsoft.com/office/drawing/2014/main" id="{7582847F-DC90-468B-859E-26B0992D2982}"/>
              </a:ext>
            </a:extLst>
          </p:cNvPr>
          <p:cNvSpPr>
            <a:spLocks noGrp="1"/>
          </p:cNvSpPr>
          <p:nvPr>
            <p:ph idx="1"/>
          </p:nvPr>
        </p:nvSpPr>
        <p:spPr>
          <a:xfrm>
            <a:off x="914402" y="2418408"/>
            <a:ext cx="5181598" cy="3409898"/>
          </a:xfrm>
        </p:spPr>
        <p:txBody>
          <a:bodyPr anchor="t">
            <a:normAutofit/>
          </a:bodyPr>
          <a:lstStyle/>
          <a:p>
            <a:pPr algn="r"/>
            <a:endParaRPr lang="cs-CZ" sz="2000" dirty="0"/>
          </a:p>
          <a:p>
            <a:pPr algn="r"/>
            <a:r>
              <a:rPr lang="cs-CZ" sz="2000" dirty="0"/>
              <a:t>Jednotný registrační formulář je k dispozici na každém živnostenském úřadě, kde jej lze také vyplnit a odevzdat. </a:t>
            </a:r>
          </a:p>
          <a:p>
            <a:pPr algn="r"/>
            <a:endParaRPr lang="cs-CZ" sz="2000" dirty="0"/>
          </a:p>
          <a:p>
            <a:r>
              <a:rPr lang="cs-CZ" sz="2000" dirty="0"/>
              <a:t>Systém automaticky provede nahlášení také na FÚ, OSSZ, … apod.</a:t>
            </a:r>
          </a:p>
        </p:txBody>
      </p:sp>
      <p:pic>
        <p:nvPicPr>
          <p:cNvPr id="4" name="Obrázek 3">
            <a:extLst>
              <a:ext uri="{FF2B5EF4-FFF2-40B4-BE49-F238E27FC236}">
                <a16:creationId xmlns:a16="http://schemas.microsoft.com/office/drawing/2014/main" id="{A4809334-EA34-4976-B3D1-27F64D9F20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436223" y="1606830"/>
            <a:ext cx="4957638" cy="4313145"/>
          </a:xfrm>
          <a:prstGeom prst="rect">
            <a:avLst/>
          </a:prstGeom>
          <a:noFill/>
        </p:spPr>
      </p:pic>
      <p:sp>
        <p:nvSpPr>
          <p:cNvPr id="18" name="Rectangle 17">
            <a:extLst>
              <a:ext uri="{FF2B5EF4-FFF2-40B4-BE49-F238E27FC236}">
                <a16:creationId xmlns:a16="http://schemas.microsoft.com/office/drawing/2014/main" id="{A344AAA5-41F4-4862-97EF-688D31DC75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85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9E1A62C-2AAF-4B3E-8CDB-65E237080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26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brázek 7">
            <a:extLst>
              <a:ext uri="{FF2B5EF4-FFF2-40B4-BE49-F238E27FC236}">
                <a16:creationId xmlns:a16="http://schemas.microsoft.com/office/drawing/2014/main" id="{12E6B09E-6712-4647-8C51-134BCF8A5B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2140710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C3DD9B12-7CA1-4AB1-AD62-2D9CFA04B15A}"/>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Živnostník nebo s.r.o.</a:t>
            </a:r>
          </a:p>
        </p:txBody>
      </p:sp>
      <p:sp>
        <p:nvSpPr>
          <p:cNvPr id="3" name="Zástupný obsah 2">
            <a:extLst>
              <a:ext uri="{FF2B5EF4-FFF2-40B4-BE49-F238E27FC236}">
                <a16:creationId xmlns:a16="http://schemas.microsoft.com/office/drawing/2014/main" id="{AEBF4C17-9BF8-4E60-97D6-1549095B0816}"/>
              </a:ext>
            </a:extLst>
          </p:cNvPr>
          <p:cNvSpPr>
            <a:spLocks noGrp="1"/>
          </p:cNvSpPr>
          <p:nvPr>
            <p:ph idx="1"/>
          </p:nvPr>
        </p:nvSpPr>
        <p:spPr>
          <a:xfrm>
            <a:off x="1371599" y="2318197"/>
            <a:ext cx="9724031" cy="3683358"/>
          </a:xfrm>
        </p:spPr>
        <p:txBody>
          <a:bodyPr anchor="ctr">
            <a:normAutofit/>
          </a:bodyPr>
          <a:lstStyle/>
          <a:p>
            <a:pPr>
              <a:buNone/>
            </a:pPr>
            <a:r>
              <a:rPr lang="cs-CZ" sz="2000" b="1" dirty="0"/>
              <a:t>Živnos</a:t>
            </a:r>
            <a:r>
              <a:rPr lang="cs-CZ" sz="2000" dirty="0"/>
              <a:t>t je vhodná pro drobné podnikatele bez zaměstnanců a méně rizikové aktivity. </a:t>
            </a:r>
          </a:p>
          <a:p>
            <a:r>
              <a:rPr lang="cs-CZ" sz="2000" dirty="0"/>
              <a:t>Výhody: živnostenské podnikání je nejjednodušší varianta podnikání, je zde minimum administrativy spojené se zahájením i ukončením provozování živnosti, nízké vstupní náklady, není povinnost vést účetnictví, může se vést pouze daňová evidence, zdaňují se jen skutečné příjmy po odečtení výdajů, nebo je možnost uplatnit výdajové paušály (zejména výhodné v sektoru služeb, pouze do výše tržeb v hodnotě 1 000 </a:t>
            </a:r>
            <a:r>
              <a:rPr lang="cs-CZ" sz="2000" dirty="0" err="1"/>
              <a:t>000</a:t>
            </a:r>
            <a:r>
              <a:rPr lang="cs-CZ" sz="2000" dirty="0"/>
              <a:t> Kč), nižší daň z příjmů (15%), zisk (výnosy) lze po odečtení sociálního a zdravotního pojištění a daně z příjmu využít pro vlastní potřebu. </a:t>
            </a:r>
          </a:p>
          <a:p>
            <a:r>
              <a:rPr lang="cs-CZ" sz="2000" dirty="0"/>
              <a:t>Nevýhody: neomezené ručení, tj. za dluhy ručí živnostníci celým svým majetkem, tedy i tím, který je ve společném jmění manželů, podnikatelský a soukromý majetek nejsou odděleny, přístup k cizímu kapitálu (typicky úvěr) je méně dostupný, je obtížné získat veřejné zakázky.</a:t>
            </a:r>
          </a:p>
          <a:p>
            <a:pPr>
              <a:buNone/>
            </a:pPr>
            <a:endParaRPr lang="cs-CZ" sz="2000" b="1" dirty="0"/>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1577510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C3DD9B12-7CA1-4AB1-AD62-2D9CFA04B15A}"/>
              </a:ext>
            </a:extLst>
          </p:cNvPr>
          <p:cNvSpPr>
            <a:spLocks noGrp="1"/>
          </p:cNvSpPr>
          <p:nvPr>
            <p:ph type="title"/>
          </p:nvPr>
        </p:nvSpPr>
        <p:spPr>
          <a:xfrm>
            <a:off x="1371599" y="294538"/>
            <a:ext cx="9895951" cy="1033669"/>
          </a:xfrm>
        </p:spPr>
        <p:txBody>
          <a:bodyPr>
            <a:normAutofit/>
          </a:bodyPr>
          <a:lstStyle/>
          <a:p>
            <a:r>
              <a:rPr lang="cs-CZ" sz="4000">
                <a:solidFill>
                  <a:srgbClr val="FFFFFF"/>
                </a:solidFill>
              </a:rPr>
              <a:t>Živnostník nebo s.r.o.</a:t>
            </a:r>
          </a:p>
        </p:txBody>
      </p:sp>
      <p:sp>
        <p:nvSpPr>
          <p:cNvPr id="3" name="Zástupný obsah 2">
            <a:extLst>
              <a:ext uri="{FF2B5EF4-FFF2-40B4-BE49-F238E27FC236}">
                <a16:creationId xmlns:a16="http://schemas.microsoft.com/office/drawing/2014/main" id="{AEBF4C17-9BF8-4E60-97D6-1549095B0816}"/>
              </a:ext>
            </a:extLst>
          </p:cNvPr>
          <p:cNvSpPr>
            <a:spLocks noGrp="1"/>
          </p:cNvSpPr>
          <p:nvPr>
            <p:ph idx="1"/>
          </p:nvPr>
        </p:nvSpPr>
        <p:spPr>
          <a:xfrm>
            <a:off x="1371599" y="2318197"/>
            <a:ext cx="9724031" cy="3683358"/>
          </a:xfrm>
        </p:spPr>
        <p:txBody>
          <a:bodyPr anchor="ctr">
            <a:noAutofit/>
          </a:bodyPr>
          <a:lstStyle/>
          <a:p>
            <a:pPr>
              <a:buNone/>
            </a:pPr>
            <a:endParaRPr lang="cs-CZ" sz="2000" b="1" dirty="0"/>
          </a:p>
          <a:p>
            <a:pPr>
              <a:buNone/>
            </a:pPr>
            <a:r>
              <a:rPr lang="cs-CZ" sz="2000" b="1" dirty="0"/>
              <a:t>Společnost s ručením omezeným</a:t>
            </a:r>
            <a:r>
              <a:rPr lang="cs-CZ" sz="2000" dirty="0"/>
              <a:t> je vhodná pro podnikatelské záměry s více společníky či zaměstnanci a pro rizikovější podnikatelské aktivity. </a:t>
            </a:r>
          </a:p>
          <a:p>
            <a:r>
              <a:rPr lang="cs-CZ" sz="2000" dirty="0"/>
              <a:t>Výhody: omezené ručení pouze do výše nesplaceného základního kapitálu, podnikatelský a soukromý majetek jsou odděleny, tj. je větší jistota, že nedojde k zadlužení soukromého, resp. rodinného majetku, podnikatelské riziko i zisk se dělí mezi společníky, lepší možnost daňové optimalizace, snadnější dostupnost financí (podnikatelský úvěr), lze „koupit“ již hotovou společnost (cena zhruba od 10 000 Kč).</a:t>
            </a:r>
          </a:p>
          <a:p>
            <a:r>
              <a:rPr lang="cs-CZ" sz="2000" dirty="0"/>
              <a:t>Nevýhody: musí se vést účetnictví, více administrativních formalit spojených se zahájením, provozováním i ukončením podnikání, vyšší administrativní náklady spojené se založením i ukončením činnosti, dvojí zdanění, kdy nejdříve je zdaněn zisk společnosti daní z příjmů právnických osob a poté vyplacená dividenda či jiný příjem konkrétního společníka je zdaněn jako příjem fyzické osoby. Dochází tak k zaplacení jak daně z příjmů právnických, tak z příjmů fyzických osob.</a:t>
            </a:r>
          </a:p>
          <a:p>
            <a:endParaRPr lang="cs-CZ" sz="2000" dirty="0"/>
          </a:p>
        </p:txBody>
      </p:sp>
      <p:pic>
        <p:nvPicPr>
          <p:cNvPr id="9" name="Obrázek 8">
            <a:extLst>
              <a:ext uri="{FF2B5EF4-FFF2-40B4-BE49-F238E27FC236}">
                <a16:creationId xmlns:a16="http://schemas.microsoft.com/office/drawing/2014/main" id="{12E6B09E-6712-4647-8C51-134BCF8A5B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1577510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39D50E-2366-46EA-8F04-9678BA59BC5B}"/>
              </a:ext>
            </a:extLst>
          </p:cNvPr>
          <p:cNvPicPr>
            <a:picLocks noChangeAspect="1"/>
          </p:cNvPicPr>
          <p:nvPr/>
        </p:nvPicPr>
        <p:blipFill rotWithShape="1">
          <a:blip r:embed="rId2" cstate="print">
            <a:duotone>
              <a:schemeClr val="bg2">
                <a:shade val="45000"/>
                <a:satMod val="135000"/>
              </a:schemeClr>
              <a:prstClr val="white"/>
            </a:duotone>
          </a:blip>
          <a:srcRect/>
          <a:stretch/>
        </p:blipFill>
        <p:spPr>
          <a:xfrm>
            <a:off x="20" y="10"/>
            <a:ext cx="12191980" cy="6857990"/>
          </a:xfrm>
          <a:prstGeom prst="rect">
            <a:avLst/>
          </a:prstGeom>
        </p:spPr>
      </p:pic>
      <p:sp>
        <p:nvSpPr>
          <p:cNvPr id="17" name="Rectangle 16">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8B87E2B9-BD65-4988-8FFE-51F30AB62704}"/>
              </a:ext>
            </a:extLst>
          </p:cNvPr>
          <p:cNvSpPr>
            <a:spLocks noGrp="1"/>
          </p:cNvSpPr>
          <p:nvPr>
            <p:ph type="title"/>
          </p:nvPr>
        </p:nvSpPr>
        <p:spPr>
          <a:xfrm>
            <a:off x="838200" y="365125"/>
            <a:ext cx="10515600" cy="1325563"/>
          </a:xfrm>
        </p:spPr>
        <p:txBody>
          <a:bodyPr>
            <a:normAutofit/>
          </a:bodyPr>
          <a:lstStyle/>
          <a:p>
            <a:r>
              <a:rPr lang="cs-CZ"/>
              <a:t>Základní právní předpisy</a:t>
            </a:r>
          </a:p>
        </p:txBody>
      </p:sp>
      <p:graphicFrame>
        <p:nvGraphicFramePr>
          <p:cNvPr id="12" name="Zástupný obsah 2">
            <a:extLst>
              <a:ext uri="{FF2B5EF4-FFF2-40B4-BE49-F238E27FC236}">
                <a16:creationId xmlns:a16="http://schemas.microsoft.com/office/drawing/2014/main" id="{8D4F6973-3028-4A36-8190-A39FAF785366}"/>
              </a:ext>
            </a:extLst>
          </p:cNvPr>
          <p:cNvGraphicFramePr>
            <a:graphicFrameLocks noGrp="1"/>
          </p:cNvGraphicFramePr>
          <p:nvPr>
            <p:ph idx="1"/>
            <p:extLst>
              <p:ext uri="{D42A27DB-BD31-4B8C-83A1-F6EECF244321}">
                <p14:modId xmlns:p14="http://schemas.microsoft.com/office/powerpoint/2010/main" val="31835524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Obrázek 5">
            <a:extLst>
              <a:ext uri="{FF2B5EF4-FFF2-40B4-BE49-F238E27FC236}">
                <a16:creationId xmlns:a16="http://schemas.microsoft.com/office/drawing/2014/main" id="{12E6B09E-6712-4647-8C51-134BCF8A5B8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9515093" y="0"/>
            <a:ext cx="2676907" cy="1300333"/>
          </a:xfrm>
          <a:prstGeom prst="rect">
            <a:avLst/>
          </a:prstGeom>
        </p:spPr>
      </p:pic>
    </p:spTree>
    <p:extLst>
      <p:ext uri="{BB962C8B-B14F-4D97-AF65-F5344CB8AC3E}">
        <p14:creationId xmlns:p14="http://schemas.microsoft.com/office/powerpoint/2010/main" val="435985376"/>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1728</Words>
  <Application>Microsoft Office PowerPoint</Application>
  <PresentationFormat>Širokoúhlá obrazovka</PresentationFormat>
  <Paragraphs>129</Paragraphs>
  <Slides>23</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23</vt:i4>
      </vt:variant>
    </vt:vector>
  </HeadingPairs>
  <TitlesOfParts>
    <vt:vector size="27" baseType="lpstr">
      <vt:lpstr>Arial</vt:lpstr>
      <vt:lpstr>Calibri</vt:lpstr>
      <vt:lpstr>Calibri Light</vt:lpstr>
      <vt:lpstr>Motiv Office</vt:lpstr>
      <vt:lpstr>Podnikání </vt:lpstr>
      <vt:lpstr>Prezentace aplikace PowerPoint</vt:lpstr>
      <vt:lpstr>Poradenství</vt:lpstr>
      <vt:lpstr>Úvod do podnikání</vt:lpstr>
      <vt:lpstr>Živnost</vt:lpstr>
      <vt:lpstr>Registrace podnikatele</vt:lpstr>
      <vt:lpstr>Živnostník nebo s.r.o.</vt:lpstr>
      <vt:lpstr>Živnostník nebo s.r.o.</vt:lpstr>
      <vt:lpstr>Základní právní předpisy</vt:lpstr>
      <vt:lpstr>Konkurenční prostředí</vt:lpstr>
      <vt:lpstr>Mzdy</vt:lpstr>
      <vt:lpstr>Mzdy</vt:lpstr>
      <vt:lpstr>- Náklady vstupní (prvotní)  - Náklady provozní stálé  - Náklady provozní variabilní  + Tržby</vt:lpstr>
      <vt:lpstr>Náklady</vt:lpstr>
      <vt:lpstr>Ceny vstupů</vt:lpstr>
      <vt:lpstr>Ceny výstupů</vt:lpstr>
      <vt:lpstr>Náklady na zaměstnance</vt:lpstr>
      <vt:lpstr>Tržby</vt:lpstr>
      <vt:lpstr>Simulace finanční situace</vt:lpstr>
      <vt:lpstr>Marketing a komunikace s klienty</vt:lpstr>
      <vt:lpstr>Marketing a komunikace s klienty</vt:lpstr>
      <vt:lpstr>Šablony</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Podnikatelské inkubátor</dc:title>
  <dc:creator>Markéta Vinklárková</dc:creator>
  <cp:lastModifiedBy>František Jochman</cp:lastModifiedBy>
  <cp:revision>10</cp:revision>
  <dcterms:created xsi:type="dcterms:W3CDTF">2021-12-09T17:21:16Z</dcterms:created>
  <dcterms:modified xsi:type="dcterms:W3CDTF">2025-02-10T06:51:46Z</dcterms:modified>
</cp:coreProperties>
</file>