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  <p:sldId id="257" r:id="rId5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97" d="100"/>
          <a:sy n="97" d="100"/>
        </p:scale>
        <p:origin x="216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56CE1F1-69BC-B7D6-2506-68B61A9F0F3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2EC14A5D-D4E5-723C-655F-C1C5508D0A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2A376A44-46AF-BC68-E0C7-AEFE85CE0F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89808-1CC7-4FB1-9834-1D1535A38EF9}" type="datetimeFigureOut">
              <a:rPr lang="cs-CZ" smtClean="0"/>
              <a:t>10.02.2025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E70C42E4-B316-7670-06F7-8C3EE5C1EF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16B8EA83-ED58-A663-0E0D-430B38277C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8312B-9F35-49A6-8FC5-548DE17BF90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6678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6B41FA4-797D-9526-469E-3947750140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A63C3005-BCF0-C990-8587-8AB92D9068A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D80FB8CF-FE84-16E2-56CA-34FF1879B1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89808-1CC7-4FB1-9834-1D1535A38EF9}" type="datetimeFigureOut">
              <a:rPr lang="cs-CZ" smtClean="0"/>
              <a:t>10.02.2025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8DCD6F6C-0E45-FFC8-EB64-A16A897EF3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27915868-2677-836E-A423-F308441970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8312B-9F35-49A6-8FC5-548DE17BF90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232930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>
            <a:extLst>
              <a:ext uri="{FF2B5EF4-FFF2-40B4-BE49-F238E27FC236}">
                <a16:creationId xmlns:a16="http://schemas.microsoft.com/office/drawing/2014/main" id="{42236EB9-DF36-E183-9A43-DDB37D15FAE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A0846D79-6939-87BD-BA1E-A4D3E97E16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02507D74-9D4F-7C7F-5836-BEBBD64038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89808-1CC7-4FB1-9834-1D1535A38EF9}" type="datetimeFigureOut">
              <a:rPr lang="cs-CZ" smtClean="0"/>
              <a:t>10.02.2025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65406E06-D892-2DF1-67D0-D7478F89F6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1A1CDDE9-2719-82E1-6547-CB0A2B46CF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8312B-9F35-49A6-8FC5-548DE17BF90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148933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294817F-BBDE-26B2-77A0-400D64573C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255D86F8-3ED2-913E-010A-5DEA1B56A0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C8CF1F9B-5508-E5C5-2951-980BF7AF9B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89808-1CC7-4FB1-9834-1D1535A38EF9}" type="datetimeFigureOut">
              <a:rPr lang="cs-CZ" smtClean="0"/>
              <a:t>10.02.2025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6841D97E-0561-431B-F9DF-4BDA9A4F7A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14BC8B90-FC1C-544E-27A8-DF286D9159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8312B-9F35-49A6-8FC5-548DE17BF90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758478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306F3DA-CA59-A9A2-8EEC-68FBD74B03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B5290A93-868A-B56F-B99F-40662EFA69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FA11542C-B803-1D1A-E13B-B0E0C83AD7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89808-1CC7-4FB1-9834-1D1535A38EF9}" type="datetimeFigureOut">
              <a:rPr lang="cs-CZ" smtClean="0"/>
              <a:t>10.02.2025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C9AA42CE-32EE-1B9A-3952-C1D35E4D54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24463B8B-E05E-8D45-3C92-152B8A572E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8312B-9F35-49A6-8FC5-548DE17BF90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08100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40185A7-86ED-733B-36AD-6091A5FF53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8EEB36D8-FEA0-0C63-2E37-06288950B9C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8FEFFBFE-DBFD-5B1A-D836-F177B1CEE6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4380C6EF-FEC3-C621-CBB7-FC2F556810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89808-1CC7-4FB1-9834-1D1535A38EF9}" type="datetimeFigureOut">
              <a:rPr lang="cs-CZ" smtClean="0"/>
              <a:t>10.02.2025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8354BEBC-D5D9-62BE-0865-A0DA516A87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CE443BE9-E599-D184-BF20-DF1EAC523C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8312B-9F35-49A6-8FC5-548DE17BF90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770733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E54E661-2485-EB5E-84AF-93E4A8678D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7568EDDA-A55F-F796-D2A7-3806B82EF3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910DEB9C-0EA6-08A3-E185-E406752415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D9BA928B-92DB-4D00-8871-11A47C10D09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D07886D0-F09F-83FE-AB4D-AD97CC9CC73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id="{C1DE0C0E-4F5A-7210-FDDD-898DA2C168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89808-1CC7-4FB1-9834-1D1535A38EF9}" type="datetimeFigureOut">
              <a:rPr lang="cs-CZ" smtClean="0"/>
              <a:t>10.02.2025</a:t>
            </a:fld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4856EAE2-555A-079B-D7B2-9D03BE1164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4EC1D9D5-0275-FEAB-FC4E-DCB93F286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8312B-9F35-49A6-8FC5-548DE17BF90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602130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4AFF8C5-6C5C-6826-E9FB-14168079DF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0D3299D9-C440-54F5-32C6-BFB2633A60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89808-1CC7-4FB1-9834-1D1535A38EF9}" type="datetimeFigureOut">
              <a:rPr lang="cs-CZ" smtClean="0"/>
              <a:t>10.02.2025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416B4D43-5481-39DA-60FA-CB88D0C923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45B3B076-02BA-436C-337A-6B187592DB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8312B-9F35-49A6-8FC5-548DE17BF90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475662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EAAE5926-5416-7CE3-2A37-3721EC8D4D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89808-1CC7-4FB1-9834-1D1535A38EF9}" type="datetimeFigureOut">
              <a:rPr lang="cs-CZ" smtClean="0"/>
              <a:t>10.02.2025</a:t>
            </a:fld>
            <a:endParaRPr lang="cs-CZ"/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BECF4A6C-7F23-B3AA-C1C1-026E4007AD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F4C8EADD-1BE9-EABA-E5EF-E04384CDEB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8312B-9F35-49A6-8FC5-548DE17BF90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694041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B9BDF5A-55D9-F7E4-43AF-80E9EF661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012BD6F3-26CE-E9B9-FF2C-4AE4F09D76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A08063AA-265A-5442-4537-11ABBEAED4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FC23ACCE-F1A9-14AE-4368-A2C81E26F5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89808-1CC7-4FB1-9834-1D1535A38EF9}" type="datetimeFigureOut">
              <a:rPr lang="cs-CZ" smtClean="0"/>
              <a:t>10.02.2025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1BE41821-F4DE-532D-9A52-F187BD09A8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538665DA-2EAD-84A6-4792-A56D86F8C3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8312B-9F35-49A6-8FC5-548DE17BF90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329854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98D7667-E135-9F8A-0278-CB30ABCD4A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B2517ABD-CBF2-7E41-BDC3-64E9DC76B4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78EF2959-85A6-43D9-1612-7F97E68DE0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A457D216-E741-C555-D9FF-EF63022B88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89808-1CC7-4FB1-9834-1D1535A38EF9}" type="datetimeFigureOut">
              <a:rPr lang="cs-CZ" smtClean="0"/>
              <a:t>10.02.2025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948B9856-7002-2524-2A7F-5A2DE4816B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89FDEC28-532D-249D-B9FD-1FC9014F97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8312B-9F35-49A6-8FC5-548DE17BF90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700210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0A68138E-0C9A-9AC1-5C44-AD6A317906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725B29BE-7D10-5826-6473-B71909809D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40B71E61-FA37-746C-9A2E-2C96A844828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F989808-1CC7-4FB1-9834-1D1535A38EF9}" type="datetimeFigureOut">
              <a:rPr lang="cs-CZ" smtClean="0"/>
              <a:t>10.02.2025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080E3FC9-0B45-0240-370B-F3DBD28C29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1F849F80-5D87-9FF6-9757-C8C49BCA39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708312B-9F35-49A6-8FC5-548DE17BF90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650105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>
            <a:extLst>
              <a:ext uri="{FF2B5EF4-FFF2-40B4-BE49-F238E27FC236}">
                <a16:creationId xmlns:a16="http://schemas.microsoft.com/office/drawing/2014/main" id="{D6187A8C-B6C2-DFAB-FA95-79EB17B758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7967" y="0"/>
            <a:ext cx="729606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87801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5EF18C-5258-7817-5255-9D945F28D5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018DCF81-54AC-938B-FFB0-7A196FDF75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9424" y="0"/>
            <a:ext cx="68331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59547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811CEE-5027-2A47-95F4-76A9848888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2F532DD6-D573-077E-6FDF-D2BC91BD16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4190" y="0"/>
            <a:ext cx="8023620" cy="6858000"/>
          </a:xfrm>
          <a:prstGeom prst="rect">
            <a:avLst/>
          </a:prstGeom>
        </p:spPr>
      </p:pic>
      <p:sp>
        <p:nvSpPr>
          <p:cNvPr id="4" name="Obdélník 3">
            <a:extLst>
              <a:ext uri="{FF2B5EF4-FFF2-40B4-BE49-F238E27FC236}">
                <a16:creationId xmlns:a16="http://schemas.microsoft.com/office/drawing/2014/main" id="{011DA932-2E97-7418-E185-2679597CCD19}"/>
              </a:ext>
            </a:extLst>
          </p:cNvPr>
          <p:cNvSpPr/>
          <p:nvPr/>
        </p:nvSpPr>
        <p:spPr>
          <a:xfrm>
            <a:off x="8121445" y="1602655"/>
            <a:ext cx="2625213" cy="52504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547507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1C0112-22ED-87C7-A823-51134D1147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>
            <a:extLst>
              <a:ext uri="{FF2B5EF4-FFF2-40B4-BE49-F238E27FC236}">
                <a16:creationId xmlns:a16="http://schemas.microsoft.com/office/drawing/2014/main" id="{0680B2D6-CDCF-1805-1109-DD61327691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9960" y="0"/>
            <a:ext cx="601207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4009845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Širokoúhlá obrazovka</PresentationFormat>
  <Paragraphs>0</Paragraphs>
  <Slides>4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4</vt:i4>
      </vt:variant>
    </vt:vector>
  </HeadingPairs>
  <TitlesOfParts>
    <vt:vector size="8" baseType="lpstr">
      <vt:lpstr>Aptos</vt:lpstr>
      <vt:lpstr>Aptos Display</vt:lpstr>
      <vt:lpstr>Arial</vt:lpstr>
      <vt:lpstr>Motiv Office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František Jochman</dc:creator>
  <cp:lastModifiedBy>František Jochman</cp:lastModifiedBy>
  <cp:revision>2</cp:revision>
  <dcterms:created xsi:type="dcterms:W3CDTF">2025-02-10T07:01:35Z</dcterms:created>
  <dcterms:modified xsi:type="dcterms:W3CDTF">2025-02-10T07:08:44Z</dcterms:modified>
</cp:coreProperties>
</file>